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media/image9.gif" ContentType="image/gif"/>
  <Override PartName="/ppt/media/image10.jpeg" ContentType="image/jpeg"/>
  <Override PartName="/ppt/media/image7.png" ContentType="image/png"/>
  <Override PartName="/ppt/media/image6.png" ContentType="image/png"/>
  <Override PartName="/ppt/media/image5.png" ContentType="image/png"/>
  <Override PartName="/ppt/media/image4.png" ContentType="image/png"/>
  <Override PartName="/ppt/media/image3.png" ContentType="image/png"/>
  <Override PartName="/ppt/media/image2.png" ContentType="image/png"/>
  <Override PartName="/ppt/media/image8.jpeg" ContentType="image/jpeg"/>
  <Override PartName="/ppt/media/image1.png" ContentType="image/png"/>
  <Override PartName="/ppt/slides/_rels/slide1.xml.rels" ContentType="application/vnd.openxmlformats-package.relationships+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533520" y="764280"/>
            <a:ext cx="6704640" cy="3771360"/>
          </a:xfrm>
          <a:prstGeom prst="rect">
            <a:avLst/>
          </a:prstGeom>
        </p:spPr>
        <p:txBody>
          <a:bodyPr lIns="0" rIns="0" tIns="0" bIns="0" anchor="ctr"/>
          <a:p>
            <a:r>
              <a:rPr b="0" lang="en-US" sz="1800" spc="-1" strike="noStrike">
                <a:solidFill>
                  <a:srgbClr val="000000"/>
                </a:solidFill>
                <a:latin typeface="Arial"/>
              </a:rPr>
              <a:t>Click to move the slide</a:t>
            </a:r>
            <a:endParaRPr b="0" lang="en-US" sz="1800" spc="-1" strike="noStrike">
              <a:solidFill>
                <a:srgbClr val="000000"/>
              </a:solidFill>
              <a:latin typeface="Arial"/>
            </a:endParaRPr>
          </a:p>
        </p:txBody>
      </p:sp>
      <p:sp>
        <p:nvSpPr>
          <p:cNvPr id="39" name="PlaceHolder 2"/>
          <p:cNvSpPr>
            <a:spLocks noGrp="1"/>
          </p:cNvSpPr>
          <p:nvPr>
            <p:ph type="body"/>
          </p:nvPr>
        </p:nvSpPr>
        <p:spPr>
          <a:xfrm>
            <a:off x="777240" y="4777560"/>
            <a:ext cx="6217560" cy="452592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372840" cy="50256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41" name="PlaceHolder 4"/>
          <p:cNvSpPr>
            <a:spLocks noGrp="1"/>
          </p:cNvSpPr>
          <p:nvPr>
            <p:ph type="dt"/>
          </p:nvPr>
        </p:nvSpPr>
        <p:spPr>
          <a:xfrm>
            <a:off x="4399200" y="0"/>
            <a:ext cx="3372840" cy="50256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42" name="PlaceHolder 5"/>
          <p:cNvSpPr>
            <a:spLocks noGrp="1"/>
          </p:cNvSpPr>
          <p:nvPr>
            <p:ph type="ftr"/>
          </p:nvPr>
        </p:nvSpPr>
        <p:spPr>
          <a:xfrm>
            <a:off x="0" y="9555480"/>
            <a:ext cx="3372840" cy="50256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43" name="PlaceHolder 6"/>
          <p:cNvSpPr>
            <a:spLocks noGrp="1"/>
          </p:cNvSpPr>
          <p:nvPr>
            <p:ph type="sldNum"/>
          </p:nvPr>
        </p:nvSpPr>
        <p:spPr>
          <a:xfrm>
            <a:off x="4399200" y="9555480"/>
            <a:ext cx="3372840" cy="502560"/>
          </a:xfrm>
          <a:prstGeom prst="rect">
            <a:avLst/>
          </a:prstGeom>
        </p:spPr>
        <p:txBody>
          <a:bodyPr lIns="0" rIns="0" tIns="0" bIns="0" anchor="b"/>
          <a:p>
            <a:pPr algn="r"/>
            <a:fld id="{93C9D32E-5ECE-4DAD-A6CF-9A8935332CAF}"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image" Target="../media/image10.jpeg"/><Relationship Id="rId4" Type="http://schemas.openxmlformats.org/officeDocument/2006/relationships/slide" Target="../slides/slide1.xml"/><Relationship Id="rId5"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sldImg"/>
          </p:nvPr>
        </p:nvSpPr>
        <p:spPr>
          <a:xfrm>
            <a:off x="262080" y="1069200"/>
            <a:ext cx="5486040" cy="3085920"/>
          </a:xfrm>
          <a:prstGeom prst="rect">
            <a:avLst/>
          </a:prstGeom>
        </p:spPr>
      </p:sp>
      <p:sp>
        <p:nvSpPr>
          <p:cNvPr id="55" name="PlaceHolder 2"/>
          <p:cNvSpPr>
            <a:spLocks noGrp="1"/>
          </p:cNvSpPr>
          <p:nvPr>
            <p:ph type="body"/>
          </p:nvPr>
        </p:nvSpPr>
        <p:spPr>
          <a:xfrm>
            <a:off x="732240" y="4264200"/>
            <a:ext cx="5485680" cy="3599640"/>
          </a:xfrm>
          <a:prstGeom prst="rect">
            <a:avLst/>
          </a:prstGeom>
        </p:spPr>
        <p:txBody>
          <a:bodyPr lIns="0" rIns="0" tIns="0" bIns="0"/>
          <a:p>
            <a:pPr>
              <a:lnSpc>
                <a:spcPct val="100000"/>
              </a:lnSpc>
            </a:pPr>
            <a:r>
              <a:rPr b="1" lang="en-US" sz="1200" spc="-1" strike="noStrike">
                <a:solidFill>
                  <a:srgbClr val="000000"/>
                </a:solidFill>
                <a:latin typeface="+mn-lt"/>
                <a:ea typeface="+mn-ea"/>
              </a:rPr>
              <a:t>N</a:t>
            </a:r>
            <a:r>
              <a:rPr b="1" lang="en-US" sz="1200" spc="-1" strike="noStrike">
                <a:solidFill>
                  <a:srgbClr val="000000"/>
                </a:solidFill>
                <a:latin typeface="+mn-lt"/>
                <a:ea typeface="+mn-ea"/>
              </a:rPr>
              <a:t>O</a:t>
            </a:r>
            <a:r>
              <a:rPr b="1" lang="en-US" sz="1200" spc="-1" strike="noStrike">
                <a:solidFill>
                  <a:srgbClr val="000000"/>
                </a:solidFill>
                <a:latin typeface="+mn-lt"/>
                <a:ea typeface="+mn-ea"/>
              </a:rPr>
              <a:t>T</a:t>
            </a:r>
            <a:r>
              <a:rPr b="1" lang="en-US" sz="1200" spc="-1" strike="noStrike">
                <a:solidFill>
                  <a:srgbClr val="000000"/>
                </a:solidFill>
                <a:latin typeface="+mn-lt"/>
                <a:ea typeface="+mn-ea"/>
              </a:rPr>
              <a:t>E</a:t>
            </a:r>
            <a:r>
              <a:rPr b="1" lang="en-US" sz="1200" spc="-1" strike="noStrike">
                <a:solidFill>
                  <a:srgbClr val="000000"/>
                </a:solidFill>
                <a:latin typeface="+mn-lt"/>
                <a:ea typeface="+mn-ea"/>
              </a:rPr>
              <a:t>S</a:t>
            </a:r>
            <a:r>
              <a:rPr b="1" lang="en-US" sz="1200" spc="-1" strike="noStrike">
                <a:solidFill>
                  <a:srgbClr val="000000"/>
                </a:solidFill>
                <a:latin typeface="+mn-lt"/>
                <a:ea typeface="+mn-ea"/>
              </a:rPr>
              <a:t>:</a:t>
            </a:r>
            <a:r>
              <a:rPr b="1" lang="en-US" sz="1200" spc="-1" strike="noStrike">
                <a:solidFill>
                  <a:srgbClr val="000000"/>
                </a:solidFill>
                <a:latin typeface="+mn-lt"/>
                <a:ea typeface="+mn-ea"/>
              </a:rPr>
              <a:t> </a:t>
            </a:r>
            <a:r>
              <a:rPr b="1" lang="en-US" sz="1200" spc="-1" strike="noStrike">
                <a:solidFill>
                  <a:srgbClr val="000000"/>
                </a:solidFill>
                <a:latin typeface="+mn-lt"/>
                <a:ea typeface="+mn-ea"/>
              </a:rPr>
              <a:t> </a:t>
            </a:r>
            <a:r>
              <a:rPr b="1" lang="en-US" sz="1200" spc="-1" strike="noStrike">
                <a:solidFill>
                  <a:srgbClr val="000000"/>
                </a:solidFill>
                <a:latin typeface="+mn-lt"/>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t</a:t>
            </a:r>
            <a:r>
              <a:rPr b="0" lang="en-US" sz="1200" spc="-1" strike="noStrike">
                <a:solidFill>
                  <a:srgbClr val="000000"/>
                </a:solidFill>
                <a:latin typeface="Arial"/>
                <a:ea typeface="+mn-ea"/>
              </a:rPr>
              <a:t>w</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k</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k</a:t>
            </a:r>
            <a:r>
              <a:rPr b="0" lang="en-US" sz="1200" spc="-1" strike="noStrike">
                <a:solidFill>
                  <a:srgbClr val="000000"/>
                </a:solidFill>
                <a:latin typeface="Arial"/>
                <a:ea typeface="+mn-ea"/>
              </a:rPr>
              <a:t>n</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o</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h</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a</a:t>
            </a:r>
            <a:r>
              <a:rPr b="0" lang="en-US" sz="1200" spc="-1" strike="noStrike">
                <a:solidFill>
                  <a:srgbClr val="000000"/>
                </a:solidFill>
                <a:latin typeface="Arial"/>
                <a:ea typeface="+mn-ea"/>
              </a:rPr>
              <a:t>s</a:t>
            </a:r>
            <a:r>
              <a:rPr b="0" lang="en-US" sz="1200" spc="-1" strike="noStrike">
                <a:solidFill>
                  <a:srgbClr val="000000"/>
                </a:solidFill>
                <a:latin typeface="Arial"/>
                <a:ea typeface="+mn-ea"/>
              </a:rPr>
              <a:t>i</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f</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y</a:t>
            </a:r>
            <a:r>
              <a:rPr b="0" lang="en-US" sz="1200" spc="-1" strike="noStrike">
                <a:solidFill>
                  <a:srgbClr val="000000"/>
                </a:solidFill>
                <a:latin typeface="Arial"/>
                <a:ea typeface="+mn-ea"/>
              </a:rPr>
              <a:t> </a:t>
            </a:r>
            <a:r>
              <a:rPr b="0" lang="en-US" sz="1200" spc="-1" strike="noStrike">
                <a:solidFill>
                  <a:srgbClr val="000000"/>
                </a:solidFill>
                <a:latin typeface="Arial"/>
                <a:ea typeface="+mn-ea"/>
              </a:rPr>
              <a:t>k</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f</a:t>
            </a:r>
            <a:r>
              <a:rPr b="0" lang="en-US" sz="1200" spc="-1" strike="noStrike">
                <a:solidFill>
                  <a:srgbClr val="000000"/>
                </a:solidFill>
                <a:latin typeface="Arial"/>
                <a:ea typeface="+mn-ea"/>
              </a:rPr>
              <a:t> </a:t>
            </a:r>
            <a:r>
              <a:rPr b="0" lang="en-US" sz="1200" spc="-1" strike="noStrike">
                <a:solidFill>
                  <a:srgbClr val="000000"/>
                </a:solidFill>
                <a:latin typeface="Arial"/>
                <a:ea typeface="+mn-ea"/>
              </a:rPr>
              <a:t>c</a:t>
            </a:r>
            <a:r>
              <a:rPr b="0" lang="en-US" sz="1200" spc="-1" strike="noStrike">
                <a:solidFill>
                  <a:srgbClr val="000000"/>
                </a:solidFill>
                <a:latin typeface="Arial"/>
                <a:ea typeface="+mn-ea"/>
              </a:rPr>
              <a:t>o</a:t>
            </a:r>
            <a:r>
              <a:rPr b="0" lang="en-US" sz="1200" spc="-1" strike="noStrike">
                <a:solidFill>
                  <a:srgbClr val="000000"/>
                </a:solidFill>
                <a:latin typeface="Arial"/>
                <a:ea typeface="+mn-ea"/>
              </a:rPr>
              <a:t>g</a:t>
            </a:r>
            <a:r>
              <a:rPr b="0" lang="en-US" sz="1200" spc="-1" strike="noStrike">
                <a:solidFill>
                  <a:srgbClr val="000000"/>
                </a:solidFill>
                <a:latin typeface="Arial"/>
                <a:ea typeface="+mn-ea"/>
              </a:rPr>
              <a:t>n</a:t>
            </a:r>
            <a:r>
              <a:rPr b="0" lang="en-US" sz="1200" spc="-1" strike="noStrike">
                <a:solidFill>
                  <a:srgbClr val="000000"/>
                </a:solidFill>
                <a:latin typeface="Arial"/>
                <a:ea typeface="+mn-ea"/>
              </a:rPr>
              <a:t>i</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p</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c</a:t>
            </a:r>
            <a:r>
              <a:rPr b="0" lang="en-US" sz="1200" spc="-1" strike="noStrike">
                <a:solidFill>
                  <a:srgbClr val="000000"/>
                </a:solidFill>
                <a:latin typeface="Arial"/>
                <a:ea typeface="+mn-ea"/>
              </a:rPr>
              <a:t>e</a:t>
            </a:r>
            <a:r>
              <a:rPr b="0" lang="en-US" sz="1200" spc="-1" strike="noStrike">
                <a:solidFill>
                  <a:srgbClr val="000000"/>
                </a:solidFill>
                <a:latin typeface="Arial"/>
                <a:ea typeface="+mn-ea"/>
              </a:rPr>
              <a:t>p</a:t>
            </a:r>
            <a:r>
              <a:rPr b="0" lang="en-US" sz="1200" spc="-1" strike="noStrike">
                <a:solidFill>
                  <a:srgbClr val="000000"/>
                </a:solidFill>
                <a:latin typeface="Arial"/>
                <a:ea typeface="+mn-ea"/>
              </a:rPr>
              <a:t>t</a:t>
            </a:r>
            <a:r>
              <a:rPr b="0" lang="en-US" sz="1200" spc="-1" strike="noStrike">
                <a:solidFill>
                  <a:srgbClr val="000000"/>
                </a:solidFill>
                <a:latin typeface="Arial"/>
                <a:ea typeface="+mn-ea"/>
              </a:rPr>
              <a:t>u</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u</a:t>
            </a:r>
            <a:r>
              <a:rPr b="0" lang="en-US" sz="1200" spc="-1" strike="noStrike">
                <a:solidFill>
                  <a:srgbClr val="000000"/>
                </a:solidFill>
                <a:latin typeface="Arial"/>
                <a:ea typeface="+mn-ea"/>
              </a:rPr>
              <a:t>n</a:t>
            </a:r>
            <a:r>
              <a:rPr b="0" lang="en-US" sz="1200" spc="-1" strike="noStrike">
                <a:solidFill>
                  <a:srgbClr val="000000"/>
                </a:solidFill>
                <a:latin typeface="Arial"/>
                <a:ea typeface="+mn-ea"/>
              </a:rPr>
              <a:t>c</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o</a:t>
            </a:r>
            <a:r>
              <a:rPr b="0" lang="en-US" sz="1200" spc="-1" strike="noStrike">
                <a:solidFill>
                  <a:srgbClr val="000000"/>
                </a:solidFill>
                <a:latin typeface="Arial"/>
                <a:ea typeface="+mn-ea"/>
              </a:rPr>
              <a:t>n</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o</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h</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a</a:t>
            </a:r>
            <a:r>
              <a:rPr b="0" lang="en-US" sz="1200" spc="-1" strike="noStrike">
                <a:solidFill>
                  <a:srgbClr val="000000"/>
                </a:solidFill>
                <a:latin typeface="Arial"/>
                <a:ea typeface="+mn-ea"/>
              </a:rPr>
              <a:t>s</a:t>
            </a:r>
            <a:r>
              <a:rPr b="0" lang="en-US" sz="1200" spc="-1" strike="noStrike">
                <a:solidFill>
                  <a:srgbClr val="000000"/>
                </a:solidFill>
                <a:latin typeface="Arial"/>
                <a:ea typeface="+mn-ea"/>
              </a:rPr>
              <a:t>i</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f</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t</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l</a:t>
            </a:r>
            <a:r>
              <a:rPr b="0" lang="en-US" sz="1200" spc="-1" strike="noStrike">
                <a:solidFill>
                  <a:srgbClr val="000000"/>
                </a:solidFill>
                <a:latin typeface="Arial"/>
                <a:ea typeface="+mn-ea"/>
              </a:rPr>
              <a:t>l</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v</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i</a:t>
            </a:r>
            <a:r>
              <a:rPr b="0" lang="en-US" sz="1200" spc="-1" strike="noStrike">
                <a:solidFill>
                  <a:srgbClr val="000000"/>
                </a:solidFill>
                <a:latin typeface="Arial"/>
                <a:ea typeface="+mn-ea"/>
              </a:rPr>
              <a:t>o</a:t>
            </a:r>
            <a:r>
              <a:rPr b="0" lang="en-US" sz="1200" spc="-1" strike="noStrike">
                <a:solidFill>
                  <a:srgbClr val="000000"/>
                </a:solidFill>
                <a:latin typeface="Arial"/>
                <a:ea typeface="+mn-ea"/>
              </a:rPr>
              <a:t>u</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d</a:t>
            </a:r>
            <a:r>
              <a:rPr b="0" lang="en-US" sz="1200" spc="-1" strike="noStrike">
                <a:solidFill>
                  <a:srgbClr val="000000"/>
                </a:solidFill>
                <a:latin typeface="Arial"/>
                <a:ea typeface="+mn-ea"/>
              </a:rPr>
              <a:t>i</a:t>
            </a:r>
            <a:r>
              <a:rPr b="0" lang="en-US" sz="1200" spc="-1" strike="noStrike">
                <a:solidFill>
                  <a:srgbClr val="000000"/>
                </a:solidFill>
                <a:latin typeface="Arial"/>
                <a:ea typeface="+mn-ea"/>
              </a:rPr>
              <a:t>s</a:t>
            </a:r>
            <a:r>
              <a:rPr b="0" lang="en-US" sz="1200" spc="-1" strike="noStrike">
                <a:solidFill>
                  <a:srgbClr val="000000"/>
                </a:solidFill>
                <a:latin typeface="Arial"/>
                <a:ea typeface="+mn-ea"/>
              </a:rPr>
              <a:t>r</a:t>
            </a:r>
            <a:r>
              <a:rPr b="0" lang="en-US" sz="1200" spc="-1" strike="noStrike">
                <a:solidFill>
                  <a:srgbClr val="000000"/>
                </a:solidFill>
                <a:latin typeface="Arial"/>
                <a:ea typeface="+mn-ea"/>
              </a:rPr>
              <a:t>u</a:t>
            </a:r>
            <a:r>
              <a:rPr b="0" lang="en-US" sz="1200" spc="-1" strike="noStrike">
                <a:solidFill>
                  <a:srgbClr val="000000"/>
                </a:solidFill>
                <a:latin typeface="Arial"/>
                <a:ea typeface="+mn-ea"/>
              </a:rPr>
              <a:t>p</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o</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f</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f</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m</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o</a:t>
            </a:r>
            <a:r>
              <a:rPr b="0" lang="en-US" sz="1200" spc="-1" strike="noStrike">
                <a:solidFill>
                  <a:srgbClr val="000000"/>
                </a:solidFill>
                <a:latin typeface="Arial"/>
                <a:ea typeface="+mn-ea"/>
              </a:rPr>
              <a:t>n</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l</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t</a:t>
            </a:r>
            <a:r>
              <a:rPr b="0" lang="en-US" sz="1200" spc="-1" strike="noStrike">
                <a:solidFill>
                  <a:srgbClr val="000000"/>
                </a:solidFill>
                <a:latin typeface="Arial"/>
                <a:ea typeface="+mn-ea"/>
              </a:rPr>
              <a:t>w</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k</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u</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p</a:t>
            </a:r>
            <a:r>
              <a:rPr b="0" lang="en-US" sz="1200" spc="-1" strike="noStrike">
                <a:solidFill>
                  <a:srgbClr val="000000"/>
                </a:solidFill>
                <a:latin typeface="Arial"/>
                <a:ea typeface="+mn-ea"/>
              </a:rPr>
              <a:t>r</a:t>
            </a:r>
            <a:r>
              <a:rPr b="0" lang="en-US" sz="1200" spc="-1" strike="noStrike">
                <a:solidFill>
                  <a:srgbClr val="000000"/>
                </a:solidFill>
                <a:latin typeface="Arial"/>
                <a:ea typeface="+mn-ea"/>
              </a:rPr>
              <a:t>o</a:t>
            </a:r>
            <a:r>
              <a:rPr b="0" lang="en-US" sz="1200" spc="-1" strike="noStrike">
                <a:solidFill>
                  <a:srgbClr val="000000"/>
                </a:solidFill>
                <a:latin typeface="Arial"/>
                <a:ea typeface="+mn-ea"/>
              </a:rPr>
              <a:t>j</a:t>
            </a:r>
            <a:r>
              <a:rPr b="0" lang="en-US" sz="1200" spc="-1" strike="noStrike">
                <a:solidFill>
                  <a:srgbClr val="000000"/>
                </a:solidFill>
                <a:latin typeface="Arial"/>
                <a:ea typeface="+mn-ea"/>
              </a:rPr>
              <a:t>e</a:t>
            </a:r>
            <a:r>
              <a:rPr b="0" lang="en-US" sz="1200" spc="-1" strike="noStrike">
                <a:solidFill>
                  <a:srgbClr val="000000"/>
                </a:solidFill>
                <a:latin typeface="Arial"/>
                <a:ea typeface="+mn-ea"/>
              </a:rPr>
              <a:t>c</a:t>
            </a:r>
            <a:r>
              <a:rPr b="0" lang="en-US" sz="1200" spc="-1" strike="noStrike">
                <a:solidFill>
                  <a:srgbClr val="000000"/>
                </a:solidFill>
                <a:latin typeface="Arial"/>
                <a:ea typeface="+mn-ea"/>
              </a:rPr>
              <a:t>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o</a:t>
            </a:r>
            <a:r>
              <a:rPr b="0" lang="en-US" sz="1200" spc="-1" strike="noStrike">
                <a:solidFill>
                  <a:srgbClr val="000000"/>
                </a:solidFill>
                <a:latin typeface="Arial"/>
                <a:ea typeface="+mn-ea"/>
              </a:rPr>
              <a:t>c</a:t>
            </a:r>
            <a:r>
              <a:rPr b="0" lang="en-US" sz="1200" spc="-1" strike="noStrike">
                <a:solidFill>
                  <a:srgbClr val="000000"/>
                </a:solidFill>
                <a:latin typeface="Arial"/>
                <a:ea typeface="+mn-ea"/>
              </a:rPr>
              <a:t>u</a:t>
            </a:r>
            <a:r>
              <a:rPr b="0" lang="en-US" sz="1200" spc="-1" strike="noStrike">
                <a:solidFill>
                  <a:srgbClr val="000000"/>
                </a:solidFill>
                <a:latin typeface="Arial"/>
                <a:ea typeface="+mn-ea"/>
              </a:rPr>
              <a:t>s</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l</a:t>
            </a:r>
            <a:r>
              <a:rPr b="0" lang="en-US" sz="1200" spc="-1" strike="noStrike">
                <a:solidFill>
                  <a:srgbClr val="000000"/>
                </a:solidFill>
                <a:latin typeface="Arial"/>
                <a:ea typeface="+mn-ea"/>
              </a:rPr>
              <a:t>o</a:t>
            </a:r>
            <a:r>
              <a:rPr b="0" lang="en-US" sz="1200" spc="-1" strike="noStrike">
                <a:solidFill>
                  <a:srgbClr val="000000"/>
                </a:solidFill>
                <a:latin typeface="Arial"/>
                <a:ea typeface="+mn-ea"/>
              </a:rPr>
              <a:t>p</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g</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a</a:t>
            </a:r>
            <a:r>
              <a:rPr b="0" lang="en-US" sz="1200" spc="-1" strike="noStrike">
                <a:solidFill>
                  <a:srgbClr val="000000"/>
                </a:solidFill>
                <a:latin typeface="Arial"/>
                <a:ea typeface="+mn-ea"/>
              </a:rPr>
              <a:t>c</a:t>
            </a:r>
            <a:r>
              <a:rPr b="0" lang="en-US" sz="1200" spc="-1" strike="noStrike">
                <a:solidFill>
                  <a:srgbClr val="000000"/>
                </a:solidFill>
                <a:latin typeface="Arial"/>
                <a:ea typeface="+mn-ea"/>
              </a:rPr>
              <a:t>h</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n</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g</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t>
            </a:r>
            <a:r>
              <a:rPr b="0" lang="en-US" sz="1200" spc="-1" strike="noStrike">
                <a:solidFill>
                  <a:srgbClr val="000000"/>
                </a:solidFill>
                <a:latin typeface="Arial"/>
                <a:ea typeface="+mn-ea"/>
              </a:rPr>
              <a:t>B</a:t>
            </a:r>
            <a:r>
              <a:rPr b="0" lang="en-US" sz="1200" spc="-1" strike="noStrike">
                <a:solidFill>
                  <a:srgbClr val="000000"/>
                </a:solidFill>
                <a:latin typeface="Arial"/>
                <a:ea typeface="+mn-ea"/>
              </a:rPr>
              <a:t>a</a:t>
            </a:r>
            <a:r>
              <a:rPr b="0" lang="en-US" sz="1200" spc="-1" strike="noStrike">
                <a:solidFill>
                  <a:srgbClr val="000000"/>
                </a:solidFill>
                <a:latin typeface="Arial"/>
                <a:ea typeface="+mn-ea"/>
              </a:rPr>
              <a:t>y</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t</a:t>
            </a:r>
            <a:r>
              <a:rPr b="0" lang="en-US" sz="1200" spc="-1" strike="noStrike">
                <a:solidFill>
                  <a:srgbClr val="000000"/>
                </a:solidFill>
                <a:latin typeface="Arial"/>
                <a:ea typeface="+mn-ea"/>
              </a:rPr>
              <a:t>w</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k</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e</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c</a:t>
            </a:r>
            <a:r>
              <a:rPr b="0" lang="en-US" sz="1200" spc="-1" strike="noStrike">
                <a:solidFill>
                  <a:srgbClr val="000000"/>
                </a:solidFill>
                <a:latin typeface="Arial"/>
                <a:ea typeface="+mn-ea"/>
              </a:rPr>
              <a:t>h</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e</a:t>
            </a:r>
            <a:r>
              <a:rPr b="0" lang="en-US" sz="1200" spc="-1" strike="noStrike">
                <a:solidFill>
                  <a:srgbClr val="000000"/>
                </a:solidFill>
                <a:latin typeface="Arial"/>
                <a:ea typeface="+mn-ea"/>
              </a:rPr>
              <a:t>t</a:t>
            </a:r>
            <a:r>
              <a:rPr b="0" lang="en-US" sz="1200" spc="-1" strike="noStrike">
                <a:solidFill>
                  <a:srgbClr val="000000"/>
                </a:solidFill>
                <a:latin typeface="Arial"/>
                <a:ea typeface="+mn-ea"/>
              </a:rPr>
              <a:t>h</a:t>
            </a:r>
            <a:r>
              <a:rPr b="0" lang="en-US" sz="1200" spc="-1" strike="noStrike">
                <a:solidFill>
                  <a:srgbClr val="000000"/>
                </a:solidFill>
                <a:latin typeface="Arial"/>
                <a:ea typeface="+mn-ea"/>
              </a:rPr>
              <a:t>o</a:t>
            </a:r>
            <a:r>
              <a:rPr b="0" lang="en-US" sz="1200" spc="-1" strike="noStrike">
                <a:solidFill>
                  <a:srgbClr val="000000"/>
                </a:solidFill>
                <a:latin typeface="Arial"/>
                <a:ea typeface="+mn-ea"/>
              </a:rPr>
              <a:t>d</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f</a:t>
            </a:r>
            <a:r>
              <a:rPr b="0" lang="en-US" sz="1200" spc="-1" strike="noStrike">
                <a:solidFill>
                  <a:srgbClr val="000000"/>
                </a:solidFill>
                <a:latin typeface="Arial"/>
                <a:ea typeface="+mn-ea"/>
              </a:rPr>
              <a:t>y</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g</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t</a:t>
            </a:r>
            <a:r>
              <a:rPr b="0" lang="en-US" sz="1200" spc="-1" strike="noStrike">
                <a:solidFill>
                  <a:srgbClr val="000000"/>
                </a:solidFill>
                <a:latin typeface="Arial"/>
                <a:ea typeface="+mn-ea"/>
              </a:rPr>
              <a:t>w</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k</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g</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p</a:t>
            </a:r>
            <a:r>
              <a:rPr b="0" lang="en-US" sz="1200" spc="-1" strike="noStrike">
                <a:solidFill>
                  <a:srgbClr val="000000"/>
                </a:solidFill>
                <a:latin typeface="Arial"/>
                <a:ea typeface="+mn-ea"/>
              </a:rPr>
              <a:t>h</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t</a:t>
            </a:r>
            <a:r>
              <a:rPr b="0" lang="en-US" sz="1200" spc="-1" strike="noStrike">
                <a:solidFill>
                  <a:srgbClr val="000000"/>
                </a:solidFill>
                <a:latin typeface="Arial"/>
                <a:ea typeface="+mn-ea"/>
              </a:rPr>
              <a:t>r</a:t>
            </a:r>
            <a:r>
              <a:rPr b="0" lang="en-US" sz="1200" spc="-1" strike="noStrike">
                <a:solidFill>
                  <a:srgbClr val="000000"/>
                </a:solidFill>
                <a:latin typeface="Arial"/>
                <a:ea typeface="+mn-ea"/>
              </a:rPr>
              <a:t>u</a:t>
            </a:r>
            <a:r>
              <a:rPr b="0" lang="en-US" sz="1200" spc="-1" strike="noStrike">
                <a:solidFill>
                  <a:srgbClr val="000000"/>
                </a:solidFill>
                <a:latin typeface="Arial"/>
                <a:ea typeface="+mn-ea"/>
              </a:rPr>
              <a:t>c</a:t>
            </a:r>
            <a:r>
              <a:rPr b="0" lang="en-US" sz="1200" spc="-1" strike="noStrike">
                <a:solidFill>
                  <a:srgbClr val="000000"/>
                </a:solidFill>
                <a:latin typeface="Arial"/>
                <a:ea typeface="+mn-ea"/>
              </a:rPr>
              <a:t>t</a:t>
            </a:r>
            <a:r>
              <a:rPr b="0" lang="en-US" sz="1200" spc="-1" strike="noStrike">
                <a:solidFill>
                  <a:srgbClr val="000000"/>
                </a:solidFill>
                <a:latin typeface="Arial"/>
                <a:ea typeface="+mn-ea"/>
              </a:rPr>
              <a:t>u</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t>
            </a:r>
            <a:r>
              <a:rPr b="0" lang="en-US" sz="1200" spc="-1" strike="noStrike">
                <a:solidFill>
                  <a:srgbClr val="000000"/>
                </a:solidFill>
                <a:latin typeface="Arial"/>
                <a:ea typeface="+mn-ea"/>
              </a:rPr>
              <a:t>e</a:t>
            </a:r>
            <a:r>
              <a:rPr b="0" lang="en-US" sz="1200" spc="-1" strike="noStrike">
                <a:solidFill>
                  <a:srgbClr val="000000"/>
                </a:solidFill>
                <a:latin typeface="Arial"/>
                <a:ea typeface="+mn-ea"/>
              </a:rPr>
              <a:t>d</a:t>
            </a:r>
            <a:r>
              <a:rPr b="0" lang="en-US" sz="1200" spc="-1" strike="noStrike">
                <a:solidFill>
                  <a:srgbClr val="000000"/>
                </a:solidFill>
                <a:latin typeface="Arial"/>
                <a:ea typeface="+mn-ea"/>
              </a:rPr>
              <a:t>g</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o</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u</a:t>
            </a:r>
            <a:r>
              <a:rPr b="0" lang="en-US" sz="1200" spc="-1" strike="noStrike">
                <a:solidFill>
                  <a:srgbClr val="000000"/>
                </a:solidFill>
                <a:latin typeface="Arial"/>
                <a:ea typeface="+mn-ea"/>
              </a:rPr>
              <a:t>s</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g</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m</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i</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r</a:t>
            </a:r>
            <a:r>
              <a:rPr b="0" lang="en-US" sz="1200" spc="-1" strike="noStrike">
                <a:solidFill>
                  <a:srgbClr val="000000"/>
                </a:solidFill>
                <a:latin typeface="Arial"/>
                <a:ea typeface="+mn-ea"/>
              </a:rPr>
              <a:t>o</a:t>
            </a:r>
            <a:r>
              <a:rPr b="0" lang="en-US" sz="1200" spc="-1" strike="noStrike">
                <a:solidFill>
                  <a:srgbClr val="000000"/>
                </a:solidFill>
                <a:latin typeface="Arial"/>
                <a:ea typeface="+mn-ea"/>
              </a:rPr>
              <a:t>m</a:t>
            </a:r>
            <a:r>
              <a:rPr b="0" lang="en-US" sz="1200" spc="-1" strike="noStrike">
                <a:solidFill>
                  <a:srgbClr val="000000"/>
                </a:solidFill>
                <a:latin typeface="Arial"/>
                <a:ea typeface="+mn-ea"/>
              </a:rPr>
              <a:t> </a:t>
            </a:r>
            <a:r>
              <a:rPr b="0" lang="en-US" sz="1200" spc="-1" strike="noStrike">
                <a:solidFill>
                  <a:srgbClr val="000000"/>
                </a:solidFill>
                <a:latin typeface="Arial"/>
                <a:ea typeface="+mn-ea"/>
              </a:rPr>
              <a:t>v</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i</a:t>
            </a:r>
            <a:r>
              <a:rPr b="0" lang="en-US" sz="1200" spc="-1" strike="noStrike">
                <a:solidFill>
                  <a:srgbClr val="000000"/>
                </a:solidFill>
                <a:latin typeface="Arial"/>
                <a:ea typeface="+mn-ea"/>
              </a:rPr>
              <a:t>o</a:t>
            </a:r>
            <a:r>
              <a:rPr b="0" lang="en-US" sz="1200" spc="-1" strike="noStrike">
                <a:solidFill>
                  <a:srgbClr val="000000"/>
                </a:solidFill>
                <a:latin typeface="Arial"/>
                <a:ea typeface="+mn-ea"/>
              </a:rPr>
              <a:t>u</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u</a:t>
            </a:r>
            <a:r>
              <a:rPr b="0" lang="en-US" sz="1200" spc="-1" strike="noStrike">
                <a:solidFill>
                  <a:srgbClr val="000000"/>
                </a:solidFill>
                <a:latin typeface="Arial"/>
                <a:ea typeface="+mn-ea"/>
              </a:rPr>
              <a:t>r</a:t>
            </a:r>
            <a:r>
              <a:rPr b="0" lang="en-US" sz="1200" spc="-1" strike="noStrike">
                <a:solidFill>
                  <a:srgbClr val="000000"/>
                </a:solidFill>
                <a:latin typeface="Arial"/>
                <a:ea typeface="+mn-ea"/>
              </a:rPr>
              <a:t>o</a:t>
            </a:r>
            <a:r>
              <a:rPr b="0" lang="en-US" sz="1200" spc="-1" strike="noStrike">
                <a:solidFill>
                  <a:srgbClr val="000000"/>
                </a:solidFill>
                <a:latin typeface="Arial"/>
                <a:ea typeface="+mn-ea"/>
              </a:rPr>
              <a:t>s</a:t>
            </a:r>
            <a:r>
              <a:rPr b="0" lang="en-US" sz="1200" spc="-1" strike="noStrike">
                <a:solidFill>
                  <a:srgbClr val="000000"/>
                </a:solidFill>
                <a:latin typeface="Arial"/>
                <a:ea typeface="+mn-ea"/>
              </a:rPr>
              <a:t>c</a:t>
            </a:r>
            <a:r>
              <a:rPr b="0" lang="en-US" sz="1200" spc="-1" strike="noStrike">
                <a:solidFill>
                  <a:srgbClr val="000000"/>
                </a:solidFill>
                <a:latin typeface="Arial"/>
                <a:ea typeface="+mn-ea"/>
              </a:rPr>
              <a:t>i</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c</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d</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a</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t>
            </a:r>
            <a:r>
              <a:rPr b="0" lang="en-US" sz="1200" spc="-1" strike="noStrike">
                <a:solidFill>
                  <a:srgbClr val="000000"/>
                </a:solidFill>
                <a:latin typeface="Arial"/>
                <a:ea typeface="+mn-ea"/>
              </a:rPr>
              <a:t>f</a:t>
            </a:r>
            <a:r>
              <a:rPr b="0" lang="en-US" sz="1200" spc="-1" strike="noStrike">
                <a:solidFill>
                  <a:srgbClr val="000000"/>
                </a:solidFill>
                <a:latin typeface="Arial"/>
                <a:ea typeface="+mn-ea"/>
              </a:rPr>
              <a:t>M</a:t>
            </a:r>
            <a:r>
              <a:rPr b="0" lang="en-US" sz="1200" spc="-1" strike="noStrike">
                <a:solidFill>
                  <a:srgbClr val="000000"/>
                </a:solidFill>
                <a:latin typeface="Arial"/>
                <a:ea typeface="+mn-ea"/>
              </a:rPr>
              <a:t>R</a:t>
            </a:r>
            <a:r>
              <a:rPr b="0" lang="en-US" sz="1200" spc="-1" strike="noStrike">
                <a:solidFill>
                  <a:srgbClr val="000000"/>
                </a:solidFill>
                <a:latin typeface="Arial"/>
                <a:ea typeface="+mn-ea"/>
              </a:rPr>
              <a:t>I</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E</a:t>
            </a:r>
            <a:r>
              <a:rPr b="0" lang="en-US" sz="1200" spc="-1" strike="noStrike">
                <a:solidFill>
                  <a:srgbClr val="000000"/>
                </a:solidFill>
                <a:latin typeface="Arial"/>
                <a:ea typeface="+mn-ea"/>
              </a:rPr>
              <a:t>G</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E</a:t>
            </a:r>
            <a:r>
              <a:rPr b="0" lang="en-US" sz="1200" spc="-1" strike="noStrike">
                <a:solidFill>
                  <a:srgbClr val="000000"/>
                </a:solidFill>
                <a:latin typeface="Arial"/>
                <a:ea typeface="+mn-ea"/>
              </a:rPr>
              <a:t>E</a:t>
            </a:r>
            <a:r>
              <a:rPr b="0" lang="en-US" sz="1200" spc="-1" strike="noStrike">
                <a:solidFill>
                  <a:srgbClr val="000000"/>
                </a:solidFill>
                <a:latin typeface="Arial"/>
                <a:ea typeface="+mn-ea"/>
              </a:rPr>
              <a:t>G</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&amp;</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u</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p</a:t>
            </a:r>
            <a:r>
              <a:rPr b="0" lang="en-US" sz="1200" spc="-1" strike="noStrike">
                <a:solidFill>
                  <a:srgbClr val="000000"/>
                </a:solidFill>
                <a:latin typeface="Arial"/>
                <a:ea typeface="+mn-ea"/>
              </a:rPr>
              <a:t>i</a:t>
            </a:r>
            <a:r>
              <a:rPr b="0" lang="en-US" sz="1200" spc="-1" strike="noStrike">
                <a:solidFill>
                  <a:srgbClr val="000000"/>
                </a:solidFill>
                <a:latin typeface="Arial"/>
                <a:ea typeface="+mn-ea"/>
              </a:rPr>
              <a:t>k</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u</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e</a:t>
            </a:r>
            <a:r>
              <a:rPr b="0" lang="en-US" sz="1200" spc="-1" strike="noStrike">
                <a:solidFill>
                  <a:srgbClr val="000000"/>
                </a:solidFill>
                <a:latin typeface="Arial"/>
                <a:ea typeface="+mn-ea"/>
              </a:rPr>
              <a:t>t</a:t>
            </a:r>
            <a:r>
              <a:rPr b="0" lang="en-US" sz="1200" spc="-1" strike="noStrike">
                <a:solidFill>
                  <a:srgbClr val="000000"/>
                </a:solidFill>
                <a:latin typeface="Arial"/>
                <a:ea typeface="+mn-ea"/>
              </a:rPr>
              <a:t>h</a:t>
            </a:r>
            <a:r>
              <a:rPr b="0" lang="en-US" sz="1200" spc="-1" strike="noStrike">
                <a:solidFill>
                  <a:srgbClr val="000000"/>
                </a:solidFill>
                <a:latin typeface="Arial"/>
                <a:ea typeface="+mn-ea"/>
              </a:rPr>
              <a:t>o</a:t>
            </a:r>
            <a:r>
              <a:rPr b="0" lang="en-US" sz="1200" spc="-1" strike="noStrike">
                <a:solidFill>
                  <a:srgbClr val="000000"/>
                </a:solidFill>
                <a:latin typeface="Arial"/>
                <a:ea typeface="+mn-ea"/>
              </a:rPr>
              <a:t>d</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h</a:t>
            </a:r>
            <a:r>
              <a:rPr b="0" lang="en-US" sz="1200" spc="-1" strike="noStrike">
                <a:solidFill>
                  <a:srgbClr val="000000"/>
                </a:solidFill>
                <a:latin typeface="Arial"/>
                <a:ea typeface="+mn-ea"/>
              </a:rPr>
              <a:t>a</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e</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c</a:t>
            </a:r>
            <a:r>
              <a:rPr b="0" lang="en-US" sz="1200" spc="-1" strike="noStrike">
                <a:solidFill>
                  <a:srgbClr val="000000"/>
                </a:solidFill>
                <a:latin typeface="Arial"/>
                <a:ea typeface="+mn-ea"/>
              </a:rPr>
              <a:t>h</a:t>
            </a:r>
            <a:r>
              <a:rPr b="0" lang="en-US" sz="1200" spc="-1" strike="noStrike">
                <a:solidFill>
                  <a:srgbClr val="000000"/>
                </a:solidFill>
                <a:latin typeface="Arial"/>
                <a:ea typeface="+mn-ea"/>
              </a:rPr>
              <a:t>m</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k</a:t>
            </a:r>
            <a:r>
              <a:rPr b="0" lang="en-US" sz="1200" spc="-1" strike="noStrike">
                <a:solidFill>
                  <a:srgbClr val="000000"/>
                </a:solidFill>
                <a:latin typeface="Arial"/>
                <a:ea typeface="+mn-ea"/>
              </a:rPr>
              <a:t>e</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h</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o</a:t>
            </a:r>
            <a:r>
              <a:rPr b="0" lang="en-US" sz="1200" spc="-1" strike="noStrike">
                <a:solidFill>
                  <a:srgbClr val="000000"/>
                </a:solidFill>
                <a:latin typeface="Arial"/>
                <a:ea typeface="+mn-ea"/>
              </a:rPr>
              <a:t> </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c</a:t>
            </a:r>
            <a:r>
              <a:rPr b="0" lang="en-US" sz="1200" spc="-1" strike="noStrike">
                <a:solidFill>
                  <a:srgbClr val="000000"/>
                </a:solidFill>
                <a:latin typeface="Arial"/>
                <a:ea typeface="+mn-ea"/>
              </a:rPr>
              <a:t>o</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k</a:t>
            </a:r>
            <a:r>
              <a:rPr b="0" lang="en-US" sz="1200" spc="-1" strike="noStrike">
                <a:solidFill>
                  <a:srgbClr val="000000"/>
                </a:solidFill>
                <a:latin typeface="Arial"/>
                <a:ea typeface="+mn-ea"/>
              </a:rPr>
              <a:t>n</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g</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p</a:t>
            </a:r>
            <a:r>
              <a:rPr b="0" lang="en-US" sz="1200" spc="-1" strike="noStrike">
                <a:solidFill>
                  <a:srgbClr val="000000"/>
                </a:solidFill>
                <a:latin typeface="Arial"/>
                <a:ea typeface="+mn-ea"/>
              </a:rPr>
              <a:t>h</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t</a:t>
            </a:r>
            <a:r>
              <a:rPr b="0" lang="en-US" sz="1200" spc="-1" strike="noStrike">
                <a:solidFill>
                  <a:srgbClr val="000000"/>
                </a:solidFill>
                <a:latin typeface="Arial"/>
                <a:ea typeface="+mn-ea"/>
              </a:rPr>
              <a:t>r</a:t>
            </a:r>
            <a:r>
              <a:rPr b="0" lang="en-US" sz="1200" spc="-1" strike="noStrike">
                <a:solidFill>
                  <a:srgbClr val="000000"/>
                </a:solidFill>
                <a:latin typeface="Arial"/>
                <a:ea typeface="+mn-ea"/>
              </a:rPr>
              <a:t>u</a:t>
            </a:r>
            <a:r>
              <a:rPr b="0" lang="en-US" sz="1200" spc="-1" strike="noStrike">
                <a:solidFill>
                  <a:srgbClr val="000000"/>
                </a:solidFill>
                <a:latin typeface="Arial"/>
                <a:ea typeface="+mn-ea"/>
              </a:rPr>
              <a:t>c</a:t>
            </a:r>
            <a:r>
              <a:rPr b="0" lang="en-US" sz="1200" spc="-1" strike="noStrike">
                <a:solidFill>
                  <a:srgbClr val="000000"/>
                </a:solidFill>
                <a:latin typeface="Arial"/>
                <a:ea typeface="+mn-ea"/>
              </a:rPr>
              <a:t>t</a:t>
            </a:r>
            <a:r>
              <a:rPr b="0" lang="en-US" sz="1200" spc="-1" strike="noStrike">
                <a:solidFill>
                  <a:srgbClr val="000000"/>
                </a:solidFill>
                <a:latin typeface="Arial"/>
                <a:ea typeface="+mn-ea"/>
              </a:rPr>
              <a:t>u</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m</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l</a:t>
            </a:r>
            <a:r>
              <a:rPr b="0" lang="en-US" sz="1200" spc="-1" strike="noStrike">
                <a:solidFill>
                  <a:srgbClr val="000000"/>
                </a:solidFill>
                <a:latin typeface="Arial"/>
                <a:ea typeface="+mn-ea"/>
              </a:rPr>
              <a:t>-</a:t>
            </a:r>
            <a:r>
              <a:rPr b="0" lang="en-US" sz="1200" spc="-1" strike="noStrike">
                <a:solidFill>
                  <a:srgbClr val="000000"/>
                </a:solidFill>
                <a:latin typeface="Arial"/>
                <a:ea typeface="+mn-ea"/>
              </a:rPr>
              <a:t>s</a:t>
            </a:r>
            <a:r>
              <a:rPr b="0" lang="en-US" sz="1200" spc="-1" strike="noStrike">
                <a:solidFill>
                  <a:srgbClr val="000000"/>
                </a:solidFill>
                <a:latin typeface="Arial"/>
                <a:ea typeface="+mn-ea"/>
              </a:rPr>
              <a:t>c</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t>
            </a:r>
            <a:r>
              <a:rPr b="0" lang="en-US" sz="1200" spc="-1" strike="noStrike">
                <a:solidFill>
                  <a:srgbClr val="000000"/>
                </a:solidFill>
                <a:latin typeface="Arial"/>
                <a:ea typeface="+mn-ea"/>
              </a:rPr>
              <a:t>1</a:t>
            </a:r>
            <a:r>
              <a:rPr b="0" lang="en-US" sz="1200" spc="-1" strike="noStrike">
                <a:solidFill>
                  <a:srgbClr val="000000"/>
                </a:solidFill>
                <a:latin typeface="Arial"/>
                <a:ea typeface="+mn-ea"/>
              </a:rPr>
              <a:t>0</a:t>
            </a:r>
            <a:r>
              <a:rPr b="0" lang="en-US" sz="1200" spc="-1" strike="noStrike">
                <a:solidFill>
                  <a:srgbClr val="000000"/>
                </a:solidFill>
                <a:latin typeface="Arial"/>
                <a:ea typeface="+mn-ea"/>
              </a:rPr>
              <a:t>-</a:t>
            </a:r>
            <a:r>
              <a:rPr b="0" lang="en-US" sz="1200" spc="-1" strike="noStrike">
                <a:solidFill>
                  <a:srgbClr val="000000"/>
                </a:solidFill>
                <a:latin typeface="Arial"/>
                <a:ea typeface="+mn-ea"/>
              </a:rPr>
              <a:t>1</a:t>
            </a:r>
            <a:r>
              <a:rPr b="0" lang="en-US" sz="1200" spc="-1" strike="noStrike">
                <a:solidFill>
                  <a:srgbClr val="000000"/>
                </a:solidFill>
                <a:latin typeface="Arial"/>
                <a:ea typeface="+mn-ea"/>
              </a:rPr>
              <a:t>0</a:t>
            </a:r>
            <a:r>
              <a:rPr b="0" lang="en-US" sz="1200" spc="-1" strike="noStrike">
                <a:solidFill>
                  <a:srgbClr val="000000"/>
                </a:solidFill>
                <a:latin typeface="Arial"/>
                <a:ea typeface="+mn-ea"/>
              </a:rPr>
              <a:t>0</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o</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i</a:t>
            </a:r>
            <a:r>
              <a:rPr b="0" lang="en-US" sz="1200" spc="-1" strike="noStrike">
                <a:solidFill>
                  <a:srgbClr val="000000"/>
                </a:solidFill>
                <a:latin typeface="Arial"/>
                <a:ea typeface="+mn-ea"/>
              </a:rPr>
              <a:t>m</a:t>
            </a:r>
            <a:r>
              <a:rPr b="0" lang="en-US" sz="1200" spc="-1" strike="noStrike">
                <a:solidFill>
                  <a:srgbClr val="000000"/>
                </a:solidFill>
                <a:latin typeface="Arial"/>
                <a:ea typeface="+mn-ea"/>
              </a:rPr>
              <a:t>u</a:t>
            </a:r>
            <a:r>
              <a:rPr b="0" lang="en-US" sz="1200" spc="-1" strike="noStrike">
                <a:solidFill>
                  <a:srgbClr val="000000"/>
                </a:solidFill>
                <a:latin typeface="Arial"/>
                <a:ea typeface="+mn-ea"/>
              </a:rPr>
              <a:t>l</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o</a:t>
            </a:r>
            <a:r>
              <a:rPr b="0" lang="en-US" sz="1200" spc="-1" strike="noStrike">
                <a:solidFill>
                  <a:srgbClr val="000000"/>
                </a:solidFill>
                <a:latin typeface="Arial"/>
                <a:ea typeface="+mn-ea"/>
              </a:rPr>
              <a:t>n</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W</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c</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l</a:t>
            </a:r>
            <a:r>
              <a:rPr b="0" lang="en-US" sz="1200" spc="-1" strike="noStrike">
                <a:solidFill>
                  <a:srgbClr val="000000"/>
                </a:solidFill>
                <a:latin typeface="Arial"/>
                <a:ea typeface="+mn-ea"/>
              </a:rPr>
              <a:t>i</a:t>
            </a:r>
            <a:r>
              <a:rPr b="0" lang="en-US" sz="1200" spc="-1" strike="noStrike">
                <a:solidFill>
                  <a:srgbClr val="000000"/>
                </a:solidFill>
                <a:latin typeface="Arial"/>
                <a:ea typeface="+mn-ea"/>
              </a:rPr>
              <a:t>a</a:t>
            </a:r>
            <a:r>
              <a:rPr b="0" lang="en-US" sz="1200" spc="-1" strike="noStrike">
                <a:solidFill>
                  <a:srgbClr val="000000"/>
                </a:solidFill>
                <a:latin typeface="Arial"/>
                <a:ea typeface="+mn-ea"/>
              </a:rPr>
              <a:t>b</a:t>
            </a:r>
            <a:r>
              <a:rPr b="0" lang="en-US" sz="1200" spc="-1" strike="noStrike">
                <a:solidFill>
                  <a:srgbClr val="000000"/>
                </a:solidFill>
                <a:latin typeface="Arial"/>
                <a:ea typeface="+mn-ea"/>
              </a:rPr>
              <a:t>l</a:t>
            </a:r>
            <a:r>
              <a:rPr b="0" lang="en-US" sz="1200" spc="-1" strike="noStrike">
                <a:solidFill>
                  <a:srgbClr val="000000"/>
                </a:solidFill>
                <a:latin typeface="Arial"/>
                <a:ea typeface="+mn-ea"/>
              </a:rPr>
              <a:t>y</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f</a:t>
            </a:r>
            <a:r>
              <a:rPr b="0" lang="en-US" sz="1200" spc="-1" strike="noStrike">
                <a:solidFill>
                  <a:srgbClr val="000000"/>
                </a:solidFill>
                <a:latin typeface="Arial"/>
                <a:ea typeface="+mn-ea"/>
              </a:rPr>
              <a:t>y</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o</a:t>
            </a:r>
            <a:r>
              <a:rPr b="0" lang="en-US" sz="1200" spc="-1" strike="noStrike">
                <a:solidFill>
                  <a:srgbClr val="000000"/>
                </a:solidFill>
                <a:latin typeface="Arial"/>
                <a:ea typeface="+mn-ea"/>
              </a:rPr>
              <a:t>t</a:t>
            </a:r>
            <a:r>
              <a:rPr b="0" lang="en-US" sz="1200" spc="-1" strike="noStrike">
                <a:solidFill>
                  <a:srgbClr val="000000"/>
                </a:solidFill>
                <a:latin typeface="Arial"/>
                <a:ea typeface="+mn-ea"/>
              </a:rPr>
              <a:t>h</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c</a:t>
            </a:r>
            <a:r>
              <a:rPr b="0" lang="en-US" sz="1200" spc="-1" strike="noStrike">
                <a:solidFill>
                  <a:srgbClr val="000000"/>
                </a:solidFill>
                <a:latin typeface="Arial"/>
                <a:ea typeface="+mn-ea"/>
              </a:rPr>
              <a:t>y</a:t>
            </a:r>
            <a:r>
              <a:rPr b="0" lang="en-US" sz="1200" spc="-1" strike="noStrike">
                <a:solidFill>
                  <a:srgbClr val="000000"/>
                </a:solidFill>
                <a:latin typeface="Arial"/>
                <a:ea typeface="+mn-ea"/>
              </a:rPr>
              <a:t>l</a:t>
            </a:r>
            <a:r>
              <a:rPr b="0" lang="en-US" sz="1200" spc="-1" strike="noStrike">
                <a:solidFill>
                  <a:srgbClr val="000000"/>
                </a:solidFill>
                <a:latin typeface="Arial"/>
                <a:ea typeface="+mn-ea"/>
              </a:rPr>
              <a:t>i</a:t>
            </a:r>
            <a:r>
              <a:rPr b="0" lang="en-US" sz="1200" spc="-1" strike="noStrike">
                <a:solidFill>
                  <a:srgbClr val="000000"/>
                </a:solidFill>
                <a:latin typeface="Arial"/>
                <a:ea typeface="+mn-ea"/>
              </a:rPr>
              <a:t>c</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c</a:t>
            </a:r>
            <a:r>
              <a:rPr b="0" lang="en-US" sz="1200" spc="-1" strike="noStrike">
                <a:solidFill>
                  <a:srgbClr val="000000"/>
                </a:solidFill>
                <a:latin typeface="Arial"/>
                <a:ea typeface="+mn-ea"/>
              </a:rPr>
              <a:t>y</a:t>
            </a:r>
            <a:r>
              <a:rPr b="0" lang="en-US" sz="1200" spc="-1" strike="noStrike">
                <a:solidFill>
                  <a:srgbClr val="000000"/>
                </a:solidFill>
                <a:latin typeface="Arial"/>
                <a:ea typeface="+mn-ea"/>
              </a:rPr>
              <a:t>c</a:t>
            </a:r>
            <a:r>
              <a:rPr b="0" lang="en-US" sz="1200" spc="-1" strike="noStrike">
                <a:solidFill>
                  <a:srgbClr val="000000"/>
                </a:solidFill>
                <a:latin typeface="Arial"/>
                <a:ea typeface="+mn-ea"/>
              </a:rPr>
              <a:t>l</a:t>
            </a:r>
            <a:r>
              <a:rPr b="0" lang="en-US" sz="1200" spc="-1" strike="noStrike">
                <a:solidFill>
                  <a:srgbClr val="000000"/>
                </a:solidFill>
                <a:latin typeface="Arial"/>
                <a:ea typeface="+mn-ea"/>
              </a:rPr>
              <a:t>i</a:t>
            </a:r>
            <a:r>
              <a:rPr b="0" lang="en-US" sz="1200" spc="-1" strike="noStrike">
                <a:solidFill>
                  <a:srgbClr val="000000"/>
                </a:solidFill>
                <a:latin typeface="Arial"/>
                <a:ea typeface="+mn-ea"/>
              </a:rPr>
              <a:t>c</a:t>
            </a:r>
            <a:r>
              <a:rPr b="0" lang="en-US" sz="1200" spc="-1" strike="noStrike">
                <a:solidFill>
                  <a:srgbClr val="000000"/>
                </a:solidFill>
                <a:latin typeface="Arial"/>
                <a:ea typeface="+mn-ea"/>
              </a:rPr>
              <a:t> </a:t>
            </a:r>
            <a:r>
              <a:rPr b="0" lang="en-US" sz="1200" spc="-1" strike="noStrike">
                <a:solidFill>
                  <a:srgbClr val="000000"/>
                </a:solidFill>
                <a:latin typeface="Arial"/>
                <a:ea typeface="+mn-ea"/>
              </a:rPr>
              <a:t>g</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p</a:t>
            </a:r>
            <a:r>
              <a:rPr b="0" lang="en-US" sz="1200" spc="-1" strike="noStrike">
                <a:solidFill>
                  <a:srgbClr val="000000"/>
                </a:solidFill>
                <a:latin typeface="Arial"/>
                <a:ea typeface="+mn-ea"/>
              </a:rPr>
              <a:t>h</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t</a:t>
            </a:r>
            <a:r>
              <a:rPr b="0" lang="en-US" sz="1200" spc="-1" strike="noStrike">
                <a:solidFill>
                  <a:srgbClr val="000000"/>
                </a:solidFill>
                <a:latin typeface="Arial"/>
                <a:ea typeface="+mn-ea"/>
              </a:rPr>
              <a:t>r</a:t>
            </a:r>
            <a:r>
              <a:rPr b="0" lang="en-US" sz="1200" spc="-1" strike="noStrike">
                <a:solidFill>
                  <a:srgbClr val="000000"/>
                </a:solidFill>
                <a:latin typeface="Arial"/>
                <a:ea typeface="+mn-ea"/>
              </a:rPr>
              <a:t>u</a:t>
            </a:r>
            <a:r>
              <a:rPr b="0" lang="en-US" sz="1200" spc="-1" strike="noStrike">
                <a:solidFill>
                  <a:srgbClr val="000000"/>
                </a:solidFill>
                <a:latin typeface="Arial"/>
                <a:ea typeface="+mn-ea"/>
              </a:rPr>
              <a:t>c</a:t>
            </a:r>
            <a:r>
              <a:rPr b="0" lang="en-US" sz="1200" spc="-1" strike="noStrike">
                <a:solidFill>
                  <a:srgbClr val="000000"/>
                </a:solidFill>
                <a:latin typeface="Arial"/>
                <a:ea typeface="+mn-ea"/>
              </a:rPr>
              <a:t>t</a:t>
            </a:r>
            <a:r>
              <a:rPr b="0" lang="en-US" sz="1200" spc="-1" strike="noStrike">
                <a:solidFill>
                  <a:srgbClr val="000000"/>
                </a:solidFill>
                <a:latin typeface="Arial"/>
                <a:ea typeface="+mn-ea"/>
              </a:rPr>
              <a:t>u</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r</a:t>
            </a:r>
            <a:r>
              <a:rPr b="0" lang="en-US" sz="1200" spc="-1" strike="noStrike">
                <a:solidFill>
                  <a:srgbClr val="000000"/>
                </a:solidFill>
                <a:latin typeface="Arial"/>
                <a:ea typeface="+mn-ea"/>
              </a:rPr>
              <a:t>o</a:t>
            </a:r>
            <a:r>
              <a:rPr b="0" lang="en-US" sz="1200" spc="-1" strike="noStrike">
                <a:solidFill>
                  <a:srgbClr val="000000"/>
                </a:solidFill>
                <a:latin typeface="Arial"/>
                <a:ea typeface="+mn-ea"/>
              </a:rPr>
              <a:t>m</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d</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a</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W</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h</a:t>
            </a:r>
            <a:r>
              <a:rPr b="0" lang="en-US" sz="1200" spc="-1" strike="noStrike">
                <a:solidFill>
                  <a:srgbClr val="000000"/>
                </a:solidFill>
                <a:latin typeface="Arial"/>
                <a:ea typeface="+mn-ea"/>
              </a:rPr>
              <a:t>a</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e</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b</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o</a:t>
            </a:r>
            <a:r>
              <a:rPr b="0" lang="en-US" sz="1200" spc="-1" strike="noStrike">
                <a:solidFill>
                  <a:srgbClr val="000000"/>
                </a:solidFill>
                <a:latin typeface="Arial"/>
                <a:ea typeface="+mn-ea"/>
              </a:rPr>
              <a:t> </a:t>
            </a:r>
            <a:r>
              <a:rPr b="0" lang="en-US" sz="1200" spc="-1" strike="noStrike">
                <a:solidFill>
                  <a:srgbClr val="000000"/>
                </a:solidFill>
                <a:latin typeface="Arial"/>
                <a:ea typeface="+mn-ea"/>
              </a:rPr>
              <a:t>e</a:t>
            </a:r>
            <a:r>
              <a:rPr b="0" lang="en-US" sz="1200" spc="-1" strike="noStrike">
                <a:solidFill>
                  <a:srgbClr val="000000"/>
                </a:solidFill>
                <a:latin typeface="Arial"/>
                <a:ea typeface="+mn-ea"/>
              </a:rPr>
              <a:t>x</a:t>
            </a:r>
            <a:r>
              <a:rPr b="0" lang="en-US" sz="1200" spc="-1" strike="noStrike">
                <a:solidFill>
                  <a:srgbClr val="000000"/>
                </a:solidFill>
                <a:latin typeface="Arial"/>
                <a:ea typeface="+mn-ea"/>
              </a:rPr>
              <a:t>t</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h</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o</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l</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g</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o</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z</a:t>
            </a:r>
            <a:r>
              <a:rPr b="0" lang="en-US" sz="1200" spc="-1" strike="noStrike">
                <a:solidFill>
                  <a:srgbClr val="000000"/>
                </a:solidFill>
                <a:latin typeface="Arial"/>
                <a:ea typeface="+mn-ea"/>
              </a:rPr>
              <a:t>h</a:t>
            </a:r>
            <a:r>
              <a:rPr b="0" lang="en-US" sz="1200" spc="-1" strike="noStrike">
                <a:solidFill>
                  <a:srgbClr val="000000"/>
                </a:solidFill>
                <a:latin typeface="Arial"/>
                <a:ea typeface="+mn-ea"/>
              </a:rPr>
              <a:t>e</a:t>
            </a:r>
            <a:r>
              <a:rPr b="0" lang="en-US" sz="1200" spc="-1" strike="noStrike">
                <a:solidFill>
                  <a:srgbClr val="000000"/>
                </a:solidFill>
                <a:latin typeface="Arial"/>
                <a:ea typeface="+mn-ea"/>
              </a:rPr>
              <a:t>i</a:t>
            </a:r>
            <a:r>
              <a:rPr b="0" lang="en-US" sz="1200" spc="-1" strike="noStrike">
                <a:solidFill>
                  <a:srgbClr val="000000"/>
                </a:solidFill>
                <a:latin typeface="Arial"/>
                <a:ea typeface="+mn-ea"/>
              </a:rPr>
              <a:t>m</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d</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a</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t</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t</a:t>
            </a:r>
            <a:r>
              <a:rPr b="0" lang="en-US" sz="1200" spc="-1" strike="noStrike">
                <a:solidFill>
                  <a:srgbClr val="000000"/>
                </a:solidFill>
                <a:latin typeface="Arial"/>
                <a:ea typeface="+mn-ea"/>
              </a:rPr>
              <a:t>e</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o</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n</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f</a:t>
            </a:r>
            <a:r>
              <a:rPr b="0" lang="en-US" sz="1200" spc="-1" strike="noStrike">
                <a:solidFill>
                  <a:srgbClr val="000000"/>
                </a:solidFill>
                <a:latin typeface="Arial"/>
                <a:ea typeface="+mn-ea"/>
              </a:rPr>
              <a:t>y</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u</a:t>
            </a:r>
            <a:r>
              <a:rPr b="0" lang="en-US" sz="1200" spc="-1" strike="noStrike">
                <a:solidFill>
                  <a:srgbClr val="000000"/>
                </a:solidFill>
                <a:latin typeface="Arial"/>
                <a:ea typeface="+mn-ea"/>
              </a:rPr>
              <a:t>c</a:t>
            </a:r>
            <a:r>
              <a:rPr b="0" lang="en-US" sz="1200" spc="-1" strike="noStrike">
                <a:solidFill>
                  <a:srgbClr val="000000"/>
                </a:solidFill>
                <a:latin typeface="Arial"/>
                <a:ea typeface="+mn-ea"/>
              </a:rPr>
              <a:t>c</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s</a:t>
            </a:r>
            <a:r>
              <a:rPr b="0" lang="en-US" sz="1200" spc="-1" strike="noStrike">
                <a:solidFill>
                  <a:srgbClr val="000000"/>
                </a:solidFill>
                <a:latin typeface="Arial"/>
                <a:ea typeface="+mn-ea"/>
              </a:rPr>
              <a:t>i</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t</a:t>
            </a:r>
            <a:r>
              <a:rPr b="0" lang="en-US" sz="1200" spc="-1" strike="noStrike">
                <a:solidFill>
                  <a:srgbClr val="000000"/>
                </a:solidFill>
                <a:latin typeface="Arial"/>
                <a:ea typeface="+mn-ea"/>
              </a:rPr>
              <a:t>w</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k</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t</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o</a:t>
            </a:r>
            <a:r>
              <a:rPr b="0" lang="en-US" sz="1200" spc="-1" strike="noStrike">
                <a:solidFill>
                  <a:srgbClr val="000000"/>
                </a:solidFill>
                <a:latin typeface="Arial"/>
                <a:ea typeface="+mn-ea"/>
              </a:rPr>
              <a:t>n</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m</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c</a:t>
            </a:r>
            <a:r>
              <a:rPr b="0" lang="en-US" sz="1200" spc="-1" strike="noStrike">
                <a:solidFill>
                  <a:srgbClr val="000000"/>
                </a:solidFill>
                <a:latin typeface="Arial"/>
                <a:ea typeface="+mn-ea"/>
              </a:rPr>
              <a:t>h</a:t>
            </a:r>
            <a:r>
              <a:rPr b="0" lang="en-US" sz="1200" spc="-1" strike="noStrike">
                <a:solidFill>
                  <a:srgbClr val="000000"/>
                </a:solidFill>
                <a:latin typeface="Arial"/>
                <a:ea typeface="+mn-ea"/>
              </a:rPr>
              <a:t>i</a:t>
            </a:r>
            <a:r>
              <a:rPr b="0" lang="en-US" sz="1200" spc="-1" strike="noStrike">
                <a:solidFill>
                  <a:srgbClr val="000000"/>
                </a:solidFill>
                <a:latin typeface="Arial"/>
                <a:ea typeface="+mn-ea"/>
              </a:rPr>
              <a:t>v</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 </a:t>
            </a:r>
            <a:r>
              <a:rPr b="0" lang="en-US" sz="1200" spc="-1" strike="noStrike">
                <a:solidFill>
                  <a:srgbClr val="000000"/>
                </a:solidFill>
                <a:latin typeface="Arial"/>
                <a:ea typeface="+mn-ea"/>
              </a:rPr>
              <a:t>d</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a</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t>
            </a:r>
            <a:r>
              <a:rPr b="0" lang="en-US" sz="1200" spc="-1" strike="noStrike">
                <a:solidFill>
                  <a:srgbClr val="000000"/>
                </a:solidFill>
                <a:latin typeface="Arial"/>
                <a:ea typeface="+mn-ea"/>
              </a:rPr>
              <a:t>A</a:t>
            </a:r>
            <a:r>
              <a:rPr b="0" lang="en-US" sz="1200" spc="-1" strike="noStrike">
                <a:solidFill>
                  <a:srgbClr val="000000"/>
                </a:solidFill>
                <a:latin typeface="Arial"/>
                <a:ea typeface="+mn-ea"/>
              </a:rPr>
              <a:t>D</a:t>
            </a:r>
            <a:r>
              <a:rPr b="0" lang="en-US" sz="1200" spc="-1" strike="noStrike">
                <a:solidFill>
                  <a:srgbClr val="000000"/>
                </a:solidFill>
                <a:latin typeface="Arial"/>
                <a:ea typeface="+mn-ea"/>
              </a:rPr>
              <a:t>N</a:t>
            </a:r>
            <a:r>
              <a:rPr b="0" lang="en-US" sz="1200" spc="-1" strike="noStrike">
                <a:solidFill>
                  <a:srgbClr val="000000"/>
                </a:solidFill>
                <a:latin typeface="Arial"/>
                <a:ea typeface="+mn-ea"/>
              </a:rPr>
              <a:t>I</a:t>
            </a:r>
            <a:r>
              <a:rPr b="0" lang="en-US" sz="1200" spc="-1" strike="noStrike">
                <a:solidFill>
                  <a:srgbClr val="000000"/>
                </a:solidFill>
                <a:latin typeface="Arial"/>
                <a:ea typeface="+mn-ea"/>
              </a:rPr>
              <a:t>)</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W</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h</a:t>
            </a:r>
            <a:r>
              <a:rPr b="0" lang="en-US" sz="1200" spc="-1" strike="noStrike">
                <a:solidFill>
                  <a:srgbClr val="000000"/>
                </a:solidFill>
                <a:latin typeface="Arial"/>
                <a:ea typeface="+mn-ea"/>
              </a:rPr>
              <a:t>a</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s</a:t>
            </a:r>
            <a:r>
              <a:rPr b="0" lang="en-US" sz="1200" spc="-1" strike="noStrike">
                <a:solidFill>
                  <a:srgbClr val="000000"/>
                </a:solidFill>
                <a:latin typeface="Arial"/>
                <a:ea typeface="+mn-ea"/>
              </a:rPr>
              <a:t>o</a:t>
            </a:r>
            <a:r>
              <a:rPr b="0" lang="en-US" sz="1200" spc="-1" strike="noStrike">
                <a:solidFill>
                  <a:srgbClr val="000000"/>
                </a:solidFill>
                <a:latin typeface="Arial"/>
                <a:ea typeface="+mn-ea"/>
              </a:rPr>
              <a:t> </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i</a:t>
            </a:r>
            <a:r>
              <a:rPr b="0" lang="en-US" sz="1200" spc="-1" strike="noStrike">
                <a:solidFill>
                  <a:srgbClr val="000000"/>
                </a:solidFill>
                <a:latin typeface="Arial"/>
                <a:ea typeface="+mn-ea"/>
              </a:rPr>
              <a:t>g</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o</a:t>
            </a:r>
            <a:r>
              <a:rPr b="0" lang="en-US" sz="1200" spc="-1" strike="noStrike">
                <a:solidFill>
                  <a:srgbClr val="000000"/>
                </a:solidFill>
                <a:latin typeface="Arial"/>
                <a:ea typeface="+mn-ea"/>
              </a:rPr>
              <a:t>m</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p</a:t>
            </a:r>
            <a:r>
              <a:rPr b="0" lang="en-US" sz="1200" spc="-1" strike="noStrike">
                <a:solidFill>
                  <a:srgbClr val="000000"/>
                </a:solidFill>
                <a:latin typeface="Arial"/>
                <a:ea typeface="+mn-ea"/>
              </a:rPr>
              <a:t>e</a:t>
            </a:r>
            <a:r>
              <a:rPr b="0" lang="en-US" sz="1200" spc="-1" strike="noStrike">
                <a:solidFill>
                  <a:srgbClr val="000000"/>
                </a:solidFill>
                <a:latin typeface="Arial"/>
                <a:ea typeface="+mn-ea"/>
              </a:rPr>
              <a:t>c</a:t>
            </a:r>
            <a:r>
              <a:rPr b="0" lang="en-US" sz="1200" spc="-1" strike="noStrike">
                <a:solidFill>
                  <a:srgbClr val="000000"/>
                </a:solidFill>
                <a:latin typeface="Arial"/>
                <a:ea typeface="+mn-ea"/>
              </a:rPr>
              <a:t>i</a:t>
            </a:r>
            <a:r>
              <a:rPr b="0" lang="en-US" sz="1200" spc="-1" strike="noStrike">
                <a:solidFill>
                  <a:srgbClr val="000000"/>
                </a:solidFill>
                <a:latin typeface="Arial"/>
                <a:ea typeface="+mn-ea"/>
              </a:rPr>
              <a:t>f</a:t>
            </a:r>
            <a:r>
              <a:rPr b="0" lang="en-US" sz="1200" spc="-1" strike="noStrike">
                <a:solidFill>
                  <a:srgbClr val="000000"/>
                </a:solidFill>
                <a:latin typeface="Arial"/>
                <a:ea typeface="+mn-ea"/>
              </a:rPr>
              <a:t>i</a:t>
            </a:r>
            <a:r>
              <a:rPr b="0" lang="en-US" sz="1200" spc="-1" strike="noStrike">
                <a:solidFill>
                  <a:srgbClr val="000000"/>
                </a:solidFill>
                <a:latin typeface="Arial"/>
                <a:ea typeface="+mn-ea"/>
              </a:rPr>
              <a:t>c</a:t>
            </a:r>
            <a:r>
              <a:rPr b="0" lang="en-US" sz="1200" spc="-1" strike="noStrike">
                <a:solidFill>
                  <a:srgbClr val="000000"/>
                </a:solidFill>
                <a:latin typeface="Arial"/>
                <a:ea typeface="+mn-ea"/>
              </a:rPr>
              <a:t> </a:t>
            </a:r>
            <a:r>
              <a:rPr b="0" lang="en-US" sz="1200" spc="-1" strike="noStrike">
                <a:solidFill>
                  <a:srgbClr val="000000"/>
                </a:solidFill>
                <a:latin typeface="Arial"/>
                <a:ea typeface="+mn-ea"/>
              </a:rPr>
              <a:t>c</a:t>
            </a:r>
            <a:r>
              <a:rPr b="0" lang="en-US" sz="1200" spc="-1" strike="noStrike">
                <a:solidFill>
                  <a:srgbClr val="000000"/>
                </a:solidFill>
                <a:latin typeface="Arial"/>
                <a:ea typeface="+mn-ea"/>
              </a:rPr>
              <a:t>o</a:t>
            </a:r>
            <a:r>
              <a:rPr b="0" lang="en-US" sz="1200" spc="-1" strike="noStrike">
                <a:solidFill>
                  <a:srgbClr val="000000"/>
                </a:solidFill>
                <a:latin typeface="Arial"/>
                <a:ea typeface="+mn-ea"/>
              </a:rPr>
              <a:t>g</a:t>
            </a:r>
            <a:r>
              <a:rPr b="0" lang="en-US" sz="1200" spc="-1" strike="noStrike">
                <a:solidFill>
                  <a:srgbClr val="000000"/>
                </a:solidFill>
                <a:latin typeface="Arial"/>
                <a:ea typeface="+mn-ea"/>
              </a:rPr>
              <a:t>n</a:t>
            </a:r>
            <a:r>
              <a:rPr b="0" lang="en-US" sz="1200" spc="-1" strike="noStrike">
                <a:solidFill>
                  <a:srgbClr val="000000"/>
                </a:solidFill>
                <a:latin typeface="Arial"/>
                <a:ea typeface="+mn-ea"/>
              </a:rPr>
              <a:t>i</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v</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a</a:t>
            </a:r>
            <a:r>
              <a:rPr b="0" lang="en-US" sz="1200" spc="-1" strike="noStrike">
                <a:solidFill>
                  <a:srgbClr val="000000"/>
                </a:solidFill>
                <a:latin typeface="Arial"/>
                <a:ea typeface="+mn-ea"/>
              </a:rPr>
              <a:t>s</a:t>
            </a:r>
            <a:r>
              <a:rPr b="0" lang="en-US" sz="1200" spc="-1" strike="noStrike">
                <a:solidFill>
                  <a:srgbClr val="000000"/>
                </a:solidFill>
                <a:latin typeface="Arial"/>
                <a:ea typeface="+mn-ea"/>
              </a:rPr>
              <a:t>k</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w</a:t>
            </a:r>
            <a:r>
              <a:rPr b="0" lang="en-US" sz="1200" spc="-1" strike="noStrike">
                <a:solidFill>
                  <a:srgbClr val="000000"/>
                </a:solidFill>
                <a:latin typeface="Arial"/>
                <a:ea typeface="+mn-ea"/>
              </a:rPr>
              <a:t>h</a:t>
            </a:r>
            <a:r>
              <a:rPr b="0" lang="en-US" sz="1200" spc="-1" strike="noStrike">
                <a:solidFill>
                  <a:srgbClr val="000000"/>
                </a:solidFill>
                <a:latin typeface="Arial"/>
                <a:ea typeface="+mn-ea"/>
              </a:rPr>
              <a:t>i</a:t>
            </a:r>
            <a:r>
              <a:rPr b="0" lang="en-US" sz="1200" spc="-1" strike="noStrike">
                <a:solidFill>
                  <a:srgbClr val="000000"/>
                </a:solidFill>
                <a:latin typeface="Arial"/>
                <a:ea typeface="+mn-ea"/>
              </a:rPr>
              <a:t>c</a:t>
            </a:r>
            <a:r>
              <a:rPr b="0" lang="en-US" sz="1200" spc="-1" strike="noStrike">
                <a:solidFill>
                  <a:srgbClr val="000000"/>
                </a:solidFill>
                <a:latin typeface="Arial"/>
                <a:ea typeface="+mn-ea"/>
              </a:rPr>
              <a:t>h</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h</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h</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e</a:t>
            </a:r>
            <a:r>
              <a:rPr b="0" lang="en-US" sz="1200" spc="-1" strike="noStrike">
                <a:solidFill>
                  <a:srgbClr val="000000"/>
                </a:solidFill>
                <a:latin typeface="Arial"/>
                <a:ea typeface="+mn-ea"/>
              </a:rPr>
              <a:t>e</a:t>
            </a:r>
            <a:r>
              <a:rPr b="0" lang="en-US" sz="1200" spc="-1" strike="noStrike">
                <a:solidFill>
                  <a:srgbClr val="000000"/>
                </a:solidFill>
                <a:latin typeface="Arial"/>
                <a:ea typeface="+mn-ea"/>
              </a:rPr>
              <a:t>d</a:t>
            </a:r>
            <a:r>
              <a:rPr b="0" lang="en-US" sz="1200" spc="-1" strike="noStrike">
                <a:solidFill>
                  <a:srgbClr val="000000"/>
                </a:solidFill>
                <a:latin typeface="Arial"/>
                <a:ea typeface="+mn-ea"/>
              </a:rPr>
              <a:t>b</a:t>
            </a:r>
            <a:r>
              <a:rPr b="0" lang="en-US" sz="1200" spc="-1" strike="noStrike">
                <a:solidFill>
                  <a:srgbClr val="000000"/>
                </a:solidFill>
                <a:latin typeface="Arial"/>
                <a:ea typeface="+mn-ea"/>
              </a:rPr>
              <a:t>a</a:t>
            </a:r>
            <a:r>
              <a:rPr b="0" lang="en-US" sz="1200" spc="-1" strike="noStrike">
                <a:solidFill>
                  <a:srgbClr val="000000"/>
                </a:solidFill>
                <a:latin typeface="Arial"/>
                <a:ea typeface="+mn-ea"/>
              </a:rPr>
              <a:t>c</a:t>
            </a:r>
            <a:r>
              <a:rPr b="0" lang="en-US" sz="1200" spc="-1" strike="noStrike">
                <a:solidFill>
                  <a:srgbClr val="000000"/>
                </a:solidFill>
                <a:latin typeface="Arial"/>
                <a:ea typeface="+mn-ea"/>
              </a:rPr>
              <a:t>k</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e</a:t>
            </a:r>
            <a:r>
              <a:rPr b="0" lang="en-US" sz="1200" spc="-1" strike="noStrike">
                <a:solidFill>
                  <a:srgbClr val="000000"/>
                </a:solidFill>
                <a:latin typeface="Arial"/>
                <a:ea typeface="+mn-ea"/>
              </a:rPr>
              <a:t>t</a:t>
            </a:r>
            <a:r>
              <a:rPr b="0" lang="en-US" sz="1200" spc="-1" strike="noStrike">
                <a:solidFill>
                  <a:srgbClr val="000000"/>
                </a:solidFill>
                <a:latin typeface="Arial"/>
                <a:ea typeface="+mn-ea"/>
              </a:rPr>
              <a:t>w</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k</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m</a:t>
            </a:r>
            <a:r>
              <a:rPr b="0" lang="en-US" sz="1200" spc="-1" strike="noStrike">
                <a:solidFill>
                  <a:srgbClr val="000000"/>
                </a:solidFill>
                <a:latin typeface="Arial"/>
                <a:ea typeface="+mn-ea"/>
              </a:rPr>
              <a:t>o</a:t>
            </a:r>
            <a:r>
              <a:rPr b="0" lang="en-US" sz="1200" spc="-1" strike="noStrike">
                <a:solidFill>
                  <a:srgbClr val="000000"/>
                </a:solidFill>
                <a:latin typeface="Arial"/>
                <a:ea typeface="+mn-ea"/>
              </a:rPr>
              <a:t>d</a:t>
            </a:r>
            <a:r>
              <a:rPr b="0" lang="en-US" sz="1200" spc="-1" strike="noStrike">
                <a:solidFill>
                  <a:srgbClr val="000000"/>
                </a:solidFill>
                <a:latin typeface="Arial"/>
                <a:ea typeface="+mn-ea"/>
              </a:rPr>
              <a:t>u</a:t>
            </a:r>
            <a:r>
              <a:rPr b="0" lang="en-US" sz="1200" spc="-1" strike="noStrike">
                <a:solidFill>
                  <a:srgbClr val="000000"/>
                </a:solidFill>
                <a:latin typeface="Arial"/>
                <a:ea typeface="+mn-ea"/>
              </a:rPr>
              <a:t>l</a:t>
            </a:r>
            <a:r>
              <a:rPr b="0" lang="en-US" sz="1200" spc="-1" strike="noStrike">
                <a:solidFill>
                  <a:srgbClr val="000000"/>
                </a:solidFill>
                <a:latin typeface="Arial"/>
                <a:ea typeface="+mn-ea"/>
              </a:rPr>
              <a:t>a</a:t>
            </a:r>
            <a:r>
              <a:rPr b="0" lang="en-US" sz="1200" spc="-1" strike="noStrike">
                <a:solidFill>
                  <a:srgbClr val="000000"/>
                </a:solidFill>
                <a:latin typeface="Arial"/>
                <a:ea typeface="+mn-ea"/>
              </a:rPr>
              <a:t>t</a:t>
            </a:r>
            <a:r>
              <a:rPr b="0" lang="en-US" sz="1200" spc="-1" strike="noStrike">
                <a:solidFill>
                  <a:srgbClr val="000000"/>
                </a:solidFill>
                <a:latin typeface="Arial"/>
                <a:ea typeface="+mn-ea"/>
              </a:rPr>
              <a:t>e</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y</a:t>
            </a:r>
            <a:r>
              <a:rPr b="0" lang="en-US" sz="1200" spc="-1" strike="noStrike">
                <a:solidFill>
                  <a:srgbClr val="000000"/>
                </a:solidFill>
                <a:latin typeface="Arial"/>
                <a:ea typeface="+mn-ea"/>
              </a:rPr>
              <a:t> </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n</a:t>
            </a:r>
            <a:r>
              <a:rPr b="0" lang="en-US" sz="1200" spc="-1" strike="noStrike">
                <a:solidFill>
                  <a:srgbClr val="000000"/>
                </a:solidFill>
                <a:latin typeface="Arial"/>
                <a:ea typeface="+mn-ea"/>
              </a:rPr>
              <a:t>i</a:t>
            </a:r>
            <a:r>
              <a:rPr b="0" lang="en-US" sz="1200" spc="-1" strike="noStrike">
                <a:solidFill>
                  <a:srgbClr val="000000"/>
                </a:solidFill>
                <a:latin typeface="Arial"/>
                <a:ea typeface="+mn-ea"/>
              </a:rPr>
              <a:t>n</a:t>
            </a:r>
            <a:r>
              <a:rPr b="0" lang="en-US" sz="1200" spc="-1" strike="noStrike">
                <a:solidFill>
                  <a:srgbClr val="000000"/>
                </a:solidFill>
                <a:latin typeface="Arial"/>
                <a:ea typeface="+mn-ea"/>
              </a:rPr>
              <a:t>g</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d</a:t>
            </a:r>
            <a:r>
              <a:rPr b="0" lang="en-US" sz="1200" spc="-1" strike="noStrike">
                <a:solidFill>
                  <a:srgbClr val="000000"/>
                </a:solidFill>
                <a:latin typeface="Arial"/>
                <a:ea typeface="+mn-ea"/>
              </a:rPr>
              <a:t>i</a:t>
            </a:r>
            <a:r>
              <a:rPr b="0" lang="en-US" sz="1200" spc="-1" strike="noStrike">
                <a:solidFill>
                  <a:srgbClr val="000000"/>
                </a:solidFill>
                <a:latin typeface="Arial"/>
                <a:ea typeface="+mn-ea"/>
              </a:rPr>
              <a:t>s</a:t>
            </a:r>
            <a:r>
              <a:rPr b="0" lang="en-US" sz="1200" spc="-1" strike="noStrike">
                <a:solidFill>
                  <a:srgbClr val="000000"/>
                </a:solidFill>
                <a:latin typeface="Arial"/>
                <a:ea typeface="+mn-ea"/>
              </a:rPr>
              <a:t>e</a:t>
            </a:r>
            <a:r>
              <a:rPr b="0" lang="en-US" sz="1200" spc="-1" strike="noStrike">
                <a:solidFill>
                  <a:srgbClr val="000000"/>
                </a:solidFill>
                <a:latin typeface="Arial"/>
                <a:ea typeface="+mn-ea"/>
              </a:rPr>
              <a:t>a</a:t>
            </a:r>
            <a:r>
              <a:rPr b="0" lang="en-US" sz="1200" spc="-1" strike="noStrike">
                <a:solidFill>
                  <a:srgbClr val="000000"/>
                </a:solidFill>
                <a:latin typeface="Arial"/>
                <a:ea typeface="+mn-ea"/>
              </a:rPr>
              <a:t>s</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t>
            </a:r>
            <a:r>
              <a:rPr b="0" lang="en-US" sz="1200" spc="-1" strike="noStrike">
                <a:solidFill>
                  <a:srgbClr val="000000"/>
                </a:solidFill>
                <a:latin typeface="Arial"/>
                <a:ea typeface="+mn-ea"/>
              </a:rPr>
              <a:t>s</a:t>
            </a:r>
            <a:r>
              <a:rPr b="0" lang="en-US" sz="1200" spc="-1" strike="noStrike">
                <a:solidFill>
                  <a:srgbClr val="000000"/>
                </a:solidFill>
                <a:latin typeface="Arial"/>
                <a:ea typeface="+mn-ea"/>
              </a:rPr>
              <a:t>e</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i</a:t>
            </a:r>
            <a:r>
              <a:rPr b="0" lang="en-US" sz="1200" spc="-1" strike="noStrike">
                <a:solidFill>
                  <a:srgbClr val="000000"/>
                </a:solidFill>
                <a:latin typeface="Arial"/>
                <a:ea typeface="+mn-ea"/>
              </a:rPr>
              <a:t>g</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e</a:t>
            </a:r>
            <a:r>
              <a:rPr b="0" lang="en-US" sz="1200" spc="-1" strike="noStrike">
                <a:solidFill>
                  <a:srgbClr val="000000"/>
                </a:solidFill>
                <a:latin typeface="Arial"/>
                <a:ea typeface="+mn-ea"/>
              </a:rPr>
              <a:t>l</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 </a:t>
            </a:r>
            <a:r>
              <a:rPr b="0" lang="en-US" sz="1200" spc="-1" strike="noStrike">
                <a:solidFill>
                  <a:srgbClr val="000000"/>
                </a:solidFill>
                <a:latin typeface="Arial"/>
                <a:ea typeface="+mn-ea"/>
              </a:rPr>
              <a:t>o</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r</a:t>
            </a:r>
            <a:r>
              <a:rPr b="0" lang="en-US" sz="1200" spc="-1" strike="noStrike">
                <a:solidFill>
                  <a:srgbClr val="000000"/>
                </a:solidFill>
                <a:latin typeface="Arial"/>
                <a:ea typeface="+mn-ea"/>
              </a:rPr>
              <a:t>i</a:t>
            </a:r>
            <a:r>
              <a:rPr b="0" lang="en-US" sz="1200" spc="-1" strike="noStrike">
                <a:solidFill>
                  <a:srgbClr val="000000"/>
                </a:solidFill>
                <a:latin typeface="Arial"/>
                <a:ea typeface="+mn-ea"/>
              </a:rPr>
              <a:t>g</a:t>
            </a:r>
            <a:r>
              <a:rPr b="0" lang="en-US" sz="1200" spc="-1" strike="noStrike">
                <a:solidFill>
                  <a:srgbClr val="000000"/>
                </a:solidFill>
                <a:latin typeface="Arial"/>
                <a:ea typeface="+mn-ea"/>
              </a:rPr>
              <a:t>h</a:t>
            </a:r>
            <a:r>
              <a:rPr b="0" lang="en-US" sz="1200" spc="-1" strike="noStrike">
                <a:solidFill>
                  <a:srgbClr val="000000"/>
                </a:solidFill>
                <a:latin typeface="Arial"/>
                <a:ea typeface="+mn-ea"/>
              </a:rPr>
              <a:t>t</a:t>
            </a:r>
            <a:r>
              <a:rPr b="0" lang="en-US" sz="1200" spc="-1" strike="noStrike">
                <a:solidFill>
                  <a:srgbClr val="000000"/>
                </a:solidFill>
                <a:latin typeface="Arial"/>
                <a:ea typeface="+mn-ea"/>
              </a:rPr>
              <a:t>)</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L</a:t>
            </a:r>
            <a:r>
              <a:rPr b="0" lang="en-US" sz="1200" spc="-1" strike="noStrike">
                <a:solidFill>
                  <a:srgbClr val="000000"/>
                </a:solidFill>
                <a:latin typeface="Arial"/>
                <a:ea typeface="+mn-ea"/>
              </a:rPr>
              <a:t>a</a:t>
            </a:r>
            <a:r>
              <a:rPr b="0" lang="en-US" sz="1200" spc="-1" strike="noStrike">
                <a:solidFill>
                  <a:srgbClr val="000000"/>
                </a:solidFill>
                <a:latin typeface="Arial"/>
                <a:ea typeface="+mn-ea"/>
              </a:rPr>
              <a:t>r</a:t>
            </a:r>
            <a:r>
              <a:rPr b="0" lang="en-US" sz="1200" spc="-1" strike="noStrike">
                <a:solidFill>
                  <a:srgbClr val="000000"/>
                </a:solidFill>
                <a:latin typeface="Arial"/>
                <a:ea typeface="+mn-ea"/>
              </a:rPr>
              <a:t>g</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c</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g</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p</a:t>
            </a:r>
            <a:r>
              <a:rPr b="0" lang="en-US" sz="1200" spc="-1" strike="noStrike">
                <a:solidFill>
                  <a:srgbClr val="000000"/>
                </a:solidFill>
                <a:latin typeface="Arial"/>
                <a:ea typeface="+mn-ea"/>
              </a:rPr>
              <a:t>h</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t>
            </a:r>
            <a:r>
              <a:rPr b="0" lang="en-US" sz="1200" spc="-1" strike="noStrike">
                <a:solidFill>
                  <a:srgbClr val="000000"/>
                </a:solidFill>
                <a:latin typeface="Arial"/>
                <a:ea typeface="+mn-ea"/>
              </a:rPr>
              <a:t>1</a:t>
            </a:r>
            <a:r>
              <a:rPr b="0" lang="en-US" sz="1200" spc="-1" strike="noStrike">
                <a:solidFill>
                  <a:srgbClr val="000000"/>
                </a:solidFill>
                <a:latin typeface="Arial"/>
                <a:ea typeface="+mn-ea"/>
              </a:rPr>
              <a:t>k</a:t>
            </a:r>
            <a:r>
              <a:rPr b="0" lang="en-US" sz="1200" spc="-1" strike="noStrike">
                <a:solidFill>
                  <a:srgbClr val="000000"/>
                </a:solidFill>
                <a:latin typeface="Arial"/>
                <a:ea typeface="+mn-ea"/>
              </a:rPr>
              <a:t>-</a:t>
            </a:r>
            <a:r>
              <a:rPr b="0" lang="en-US" sz="1200" spc="-1" strike="noStrike">
                <a:solidFill>
                  <a:srgbClr val="000000"/>
                </a:solidFill>
                <a:latin typeface="Arial"/>
                <a:ea typeface="+mn-ea"/>
              </a:rPr>
              <a:t>1</a:t>
            </a:r>
            <a:r>
              <a:rPr b="0" lang="en-US" sz="1200" spc="-1" strike="noStrike">
                <a:solidFill>
                  <a:srgbClr val="000000"/>
                </a:solidFill>
                <a:latin typeface="Arial"/>
                <a:ea typeface="+mn-ea"/>
              </a:rPr>
              <a:t>M</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o</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c</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u</a:t>
            </a:r>
            <a:r>
              <a:rPr b="0" lang="en-US" sz="1200" spc="-1" strike="noStrike">
                <a:solidFill>
                  <a:srgbClr val="000000"/>
                </a:solidFill>
                <a:latin typeface="Arial"/>
                <a:ea typeface="+mn-ea"/>
              </a:rPr>
              <a:t>r</a:t>
            </a:r>
            <a:r>
              <a:rPr b="0" lang="en-US" sz="1200" spc="-1" strike="noStrike">
                <a:solidFill>
                  <a:srgbClr val="000000"/>
                </a:solidFill>
                <a:latin typeface="Arial"/>
                <a:ea typeface="+mn-ea"/>
              </a:rPr>
              <a:t>t</a:t>
            </a:r>
            <a:r>
              <a:rPr b="0" lang="en-US" sz="1200" spc="-1" strike="noStrike">
                <a:solidFill>
                  <a:srgbClr val="000000"/>
                </a:solidFill>
                <a:latin typeface="Arial"/>
                <a:ea typeface="+mn-ea"/>
              </a:rPr>
              <a:t>h</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s</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a:t>
            </a:r>
            <a:r>
              <a:rPr b="0" lang="en-US" sz="1200" spc="-1" strike="noStrike">
                <a:solidFill>
                  <a:srgbClr val="000000"/>
                </a:solidFill>
                <a:latin typeface="Arial"/>
                <a:ea typeface="+mn-ea"/>
              </a:rPr>
              <a:t>y</a:t>
            </a:r>
            <a:r>
              <a:rPr b="0" lang="en-US" sz="1200" spc="-1" strike="noStrike">
                <a:solidFill>
                  <a:srgbClr val="000000"/>
                </a:solidFill>
                <a:latin typeface="Arial"/>
                <a:ea typeface="+mn-ea"/>
              </a:rPr>
              <a:t>e</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c</a:t>
            </a:r>
            <a:r>
              <a:rPr b="0" lang="en-US" sz="1200" spc="-1" strike="noStrike">
                <a:solidFill>
                  <a:srgbClr val="000000"/>
                </a:solidFill>
                <a:latin typeface="Arial"/>
                <a:ea typeface="+mn-ea"/>
              </a:rPr>
              <a:t>o</a:t>
            </a:r>
            <a:r>
              <a:rPr b="0" lang="en-US" sz="1200" spc="-1" strike="noStrike">
                <a:solidFill>
                  <a:srgbClr val="000000"/>
                </a:solidFill>
                <a:latin typeface="Arial"/>
                <a:ea typeface="+mn-ea"/>
              </a:rPr>
              <a:t>m</a:t>
            </a:r>
            <a:r>
              <a:rPr b="0" lang="en-US" sz="1200" spc="-1" strike="noStrike">
                <a:solidFill>
                  <a:srgbClr val="000000"/>
                </a:solidFill>
                <a:latin typeface="Arial"/>
                <a:ea typeface="+mn-ea"/>
              </a:rPr>
              <a:t>p</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x</a:t>
            </a:r>
            <a:r>
              <a:rPr b="0" lang="en-US" sz="1200" spc="-1" strike="noStrike">
                <a:solidFill>
                  <a:srgbClr val="000000"/>
                </a:solidFill>
                <a:latin typeface="Arial"/>
                <a:ea typeface="+mn-ea"/>
              </a:rPr>
              <a:t>i</a:t>
            </a:r>
            <a:r>
              <a:rPr b="0" lang="en-US" sz="1200" spc="-1" strike="noStrike">
                <a:solidFill>
                  <a:srgbClr val="000000"/>
                </a:solidFill>
                <a:latin typeface="Arial"/>
                <a:ea typeface="+mn-ea"/>
              </a:rPr>
              <a:t>t</a:t>
            </a:r>
            <a:r>
              <a:rPr b="0" lang="en-US" sz="1200" spc="-1" strike="noStrike">
                <a:solidFill>
                  <a:srgbClr val="000000"/>
                </a:solidFill>
                <a:latin typeface="Arial"/>
                <a:ea typeface="+mn-ea"/>
              </a:rPr>
              <a:t>y</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c</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a:t>
            </a:r>
            <a:r>
              <a:rPr b="0" lang="en-US" sz="1200" spc="-1" strike="noStrike">
                <a:solidFill>
                  <a:srgbClr val="000000"/>
                </a:solidFill>
                <a:latin typeface="Arial"/>
                <a:ea typeface="+mn-ea"/>
              </a:rPr>
              <a:t>f</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p</a:t>
            </a:r>
            <a:r>
              <a:rPr b="0" lang="en-US" sz="1200" spc="-1" strike="noStrike">
                <a:solidFill>
                  <a:srgbClr val="000000"/>
                </a:solidFill>
                <a:latin typeface="Arial"/>
                <a:ea typeface="+mn-ea"/>
              </a:rPr>
              <a:t>r</a:t>
            </a:r>
            <a:r>
              <a:rPr b="0" lang="en-US" sz="1200" spc="-1" strike="noStrike">
                <a:solidFill>
                  <a:srgbClr val="000000"/>
                </a:solidFill>
                <a:latin typeface="Arial"/>
                <a:ea typeface="+mn-ea"/>
              </a:rPr>
              <a:t>o</a:t>
            </a:r>
            <a:r>
              <a:rPr b="0" lang="en-US" sz="1200" spc="-1" strike="noStrike">
                <a:solidFill>
                  <a:srgbClr val="000000"/>
                </a:solidFill>
                <a:latin typeface="Arial"/>
                <a:ea typeface="+mn-ea"/>
              </a:rPr>
              <a:t>p</a:t>
            </a:r>
            <a:r>
              <a:rPr b="0" lang="en-US" sz="1200" spc="-1" strike="noStrike">
                <a:solidFill>
                  <a:srgbClr val="000000"/>
                </a:solidFill>
                <a:latin typeface="Arial"/>
                <a:ea typeface="+mn-ea"/>
              </a:rPr>
              <a:t>e</a:t>
            </a:r>
            <a:r>
              <a:rPr b="0" lang="en-US" sz="1200" spc="-1" strike="noStrike">
                <a:solidFill>
                  <a:srgbClr val="000000"/>
                </a:solidFill>
                <a:latin typeface="Arial"/>
                <a:ea typeface="+mn-ea"/>
              </a:rPr>
              <a:t>r</a:t>
            </a:r>
            <a:r>
              <a:rPr b="0" lang="en-US" sz="1200" spc="-1" strike="noStrike">
                <a:solidFill>
                  <a:srgbClr val="000000"/>
                </a:solidFill>
                <a:latin typeface="Arial"/>
                <a:ea typeface="+mn-ea"/>
              </a:rPr>
              <a:t>t</a:t>
            </a:r>
            <a:r>
              <a:rPr b="0" lang="en-US" sz="1200" spc="-1" strike="noStrike">
                <a:solidFill>
                  <a:srgbClr val="000000"/>
                </a:solidFill>
                <a:latin typeface="Arial"/>
                <a:ea typeface="+mn-ea"/>
              </a:rPr>
              <a:t>i</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 </a:t>
            </a:r>
            <a:r>
              <a:rPr b="0" lang="en-US" sz="1200" spc="-1" strike="noStrike">
                <a:solidFill>
                  <a:srgbClr val="000000"/>
                </a:solidFill>
                <a:latin typeface="Arial"/>
                <a:ea typeface="+mn-ea"/>
              </a:rPr>
              <a:t>e</a:t>
            </a:r>
            <a:r>
              <a:rPr b="0" lang="en-US" sz="1200" spc="-1" strike="noStrike">
                <a:solidFill>
                  <a:srgbClr val="000000"/>
                </a:solidFill>
                <a:latin typeface="Arial"/>
                <a:ea typeface="+mn-ea"/>
              </a:rPr>
              <a:t>x</a:t>
            </a:r>
            <a:r>
              <a:rPr b="0" lang="en-US" sz="1200" spc="-1" strike="noStrike">
                <a:solidFill>
                  <a:srgbClr val="000000"/>
                </a:solidFill>
                <a:latin typeface="Arial"/>
                <a:ea typeface="+mn-ea"/>
              </a:rPr>
              <a:t>a</a:t>
            </a:r>
            <a:r>
              <a:rPr b="0" lang="en-US" sz="1200" spc="-1" strike="noStrike">
                <a:solidFill>
                  <a:srgbClr val="000000"/>
                </a:solidFill>
                <a:latin typeface="Arial"/>
                <a:ea typeface="+mn-ea"/>
              </a:rPr>
              <a:t>m</a:t>
            </a:r>
            <a:r>
              <a:rPr b="0" lang="en-US" sz="1200" spc="-1" strike="noStrike">
                <a:solidFill>
                  <a:srgbClr val="000000"/>
                </a:solidFill>
                <a:latin typeface="Arial"/>
                <a:ea typeface="+mn-ea"/>
              </a:rPr>
              <a:t>p</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t</a:t>
            </a:r>
            <a:r>
              <a:rPr b="0" lang="en-US" sz="1200" spc="-1" strike="noStrike">
                <a:solidFill>
                  <a:srgbClr val="000000"/>
                </a:solidFill>
                <a:latin typeface="Arial"/>
                <a:ea typeface="+mn-ea"/>
              </a:rPr>
              <a:t>h</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g</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a:t>
            </a:r>
            <a:r>
              <a:rPr b="0" lang="en-US" sz="1200" spc="-1" strike="noStrike">
                <a:solidFill>
                  <a:srgbClr val="000000"/>
                </a:solidFill>
                <a:latin typeface="Arial"/>
                <a:ea typeface="+mn-ea"/>
              </a:rPr>
              <a:t>p</a:t>
            </a:r>
            <a:r>
              <a:rPr b="0" lang="en-US" sz="1200" spc="-1" strike="noStrike">
                <a:solidFill>
                  <a:srgbClr val="000000"/>
                </a:solidFill>
                <a:latin typeface="Arial"/>
                <a:ea typeface="+mn-ea"/>
              </a:rPr>
              <a:t>h</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e</a:t>
            </a:r>
            <a:r>
              <a:rPr b="0" lang="en-US" sz="1200" spc="-1" strike="noStrike">
                <a:solidFill>
                  <a:srgbClr val="000000"/>
                </a:solidFill>
                <a:latin typeface="Arial"/>
                <a:ea typeface="+mn-ea"/>
              </a:rPr>
              <a:t>l</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 </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f</a:t>
            </a:r>
            <a:r>
              <a:rPr b="0" lang="en-US" sz="1200" spc="-1" strike="noStrike">
                <a:solidFill>
                  <a:srgbClr val="000000"/>
                </a:solidFill>
                <a:latin typeface="Arial"/>
                <a:ea typeface="+mn-ea"/>
              </a:rPr>
              <a:t>t</a:t>
            </a:r>
            <a:r>
              <a:rPr b="0" lang="en-US" sz="1200" spc="-1" strike="noStrike">
                <a:solidFill>
                  <a:srgbClr val="000000"/>
                </a:solidFill>
                <a:latin typeface="Arial"/>
                <a:ea typeface="+mn-ea"/>
              </a:rPr>
              <a:t> </a:t>
            </a:r>
            <a:r>
              <a:rPr b="0" lang="en-US" sz="1200" spc="-1" strike="noStrike">
                <a:solidFill>
                  <a:srgbClr val="000000"/>
                </a:solidFill>
                <a:latin typeface="Arial"/>
                <a:ea typeface="+mn-ea"/>
              </a:rPr>
              <a:t>i</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1</a:t>
            </a:r>
            <a:r>
              <a:rPr b="0" lang="en-US" sz="1200" spc="-1" strike="noStrike">
                <a:solidFill>
                  <a:srgbClr val="000000"/>
                </a:solidFill>
                <a:latin typeface="Arial"/>
                <a:ea typeface="+mn-ea"/>
              </a:rPr>
              <a:t>k</a:t>
            </a:r>
            <a:r>
              <a:rPr b="0" lang="en-US" sz="1200" spc="-1" strike="noStrike">
                <a:solidFill>
                  <a:srgbClr val="000000"/>
                </a:solidFill>
                <a:latin typeface="Arial"/>
                <a:ea typeface="+mn-ea"/>
              </a:rPr>
              <a:t> </a:t>
            </a:r>
            <a:r>
              <a:rPr b="0" lang="en-US" sz="1200" spc="-1" strike="noStrike">
                <a:solidFill>
                  <a:srgbClr val="000000"/>
                </a:solidFill>
                <a:latin typeface="Arial"/>
                <a:ea typeface="+mn-ea"/>
              </a:rPr>
              <a:t>n</a:t>
            </a:r>
            <a:r>
              <a:rPr b="0" lang="en-US" sz="1200" spc="-1" strike="noStrike">
                <a:solidFill>
                  <a:srgbClr val="000000"/>
                </a:solidFill>
                <a:latin typeface="Arial"/>
                <a:ea typeface="+mn-ea"/>
              </a:rPr>
              <a:t>o</a:t>
            </a:r>
            <a:r>
              <a:rPr b="0" lang="en-US" sz="1200" spc="-1" strike="noStrike">
                <a:solidFill>
                  <a:srgbClr val="000000"/>
                </a:solidFill>
                <a:latin typeface="Arial"/>
                <a:ea typeface="+mn-ea"/>
              </a:rPr>
              <a:t>d</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8</a:t>
            </a:r>
            <a:r>
              <a:rPr b="0" lang="en-US" sz="1200" spc="-1" strike="noStrike">
                <a:solidFill>
                  <a:srgbClr val="000000"/>
                </a:solidFill>
                <a:latin typeface="Arial"/>
                <a:ea typeface="+mn-ea"/>
              </a:rPr>
              <a:t>7</a:t>
            </a:r>
            <a:r>
              <a:rPr b="0" lang="en-US" sz="1200" spc="-1" strike="noStrike">
                <a:solidFill>
                  <a:srgbClr val="000000"/>
                </a:solidFill>
                <a:latin typeface="Arial"/>
                <a:ea typeface="+mn-ea"/>
              </a:rPr>
              <a:t>k</a:t>
            </a:r>
            <a:r>
              <a:rPr b="0" lang="en-US" sz="1200" spc="-1" strike="noStrike">
                <a:solidFill>
                  <a:srgbClr val="000000"/>
                </a:solidFill>
                <a:latin typeface="Arial"/>
                <a:ea typeface="+mn-ea"/>
              </a:rPr>
              <a:t> </a:t>
            </a:r>
            <a:r>
              <a:rPr b="0" lang="en-US" sz="1200" spc="-1" strike="noStrike">
                <a:solidFill>
                  <a:srgbClr val="000000"/>
                </a:solidFill>
                <a:latin typeface="Arial"/>
                <a:ea typeface="+mn-ea"/>
              </a:rPr>
              <a:t>e</a:t>
            </a:r>
            <a:r>
              <a:rPr b="0" lang="en-US" sz="1200" spc="-1" strike="noStrike">
                <a:solidFill>
                  <a:srgbClr val="000000"/>
                </a:solidFill>
                <a:latin typeface="Arial"/>
                <a:ea typeface="+mn-ea"/>
              </a:rPr>
              <a:t>d</a:t>
            </a:r>
            <a:r>
              <a:rPr b="0" lang="en-US" sz="1200" spc="-1" strike="noStrike">
                <a:solidFill>
                  <a:srgbClr val="000000"/>
                </a:solidFill>
                <a:latin typeface="Arial"/>
                <a:ea typeface="+mn-ea"/>
              </a:rPr>
              <a:t>g</a:t>
            </a:r>
            <a:r>
              <a:rPr b="0" lang="en-US" sz="1200" spc="-1" strike="noStrike">
                <a:solidFill>
                  <a:srgbClr val="000000"/>
                </a:solidFill>
                <a:latin typeface="Arial"/>
                <a:ea typeface="+mn-ea"/>
              </a:rPr>
              <a:t>e</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a</a:t>
            </a:r>
            <a:r>
              <a:rPr b="0" lang="en-US" sz="1200" spc="-1" strike="noStrike">
                <a:solidFill>
                  <a:srgbClr val="000000"/>
                </a:solidFill>
                <a:latin typeface="Arial"/>
                <a:ea typeface="+mn-ea"/>
              </a:rPr>
              <a:t>n</a:t>
            </a:r>
            <a:r>
              <a:rPr b="0" lang="en-US" sz="1200" spc="-1" strike="noStrike">
                <a:solidFill>
                  <a:srgbClr val="000000"/>
                </a:solidFill>
                <a:latin typeface="Arial"/>
                <a:ea typeface="+mn-ea"/>
              </a:rPr>
              <a:t>d</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h</a:t>
            </a:r>
            <a:r>
              <a:rPr b="0" lang="en-US" sz="1200" spc="-1" strike="noStrike">
                <a:solidFill>
                  <a:srgbClr val="000000"/>
                </a:solidFill>
                <a:latin typeface="Arial"/>
                <a:ea typeface="+mn-ea"/>
              </a:rPr>
              <a:t>o</a:t>
            </a:r>
            <a:r>
              <a:rPr b="0" lang="en-US" sz="1200" spc="-1" strike="noStrike">
                <a:solidFill>
                  <a:srgbClr val="000000"/>
                </a:solidFill>
                <a:latin typeface="Arial"/>
                <a:ea typeface="+mn-ea"/>
              </a:rPr>
              <a:t>w</a:t>
            </a:r>
            <a:r>
              <a:rPr b="0" lang="en-US" sz="1200" spc="-1" strike="noStrike">
                <a:solidFill>
                  <a:srgbClr val="000000"/>
                </a:solidFill>
                <a:latin typeface="Arial"/>
                <a:ea typeface="+mn-ea"/>
              </a:rPr>
              <a:t>s</a:t>
            </a:r>
            <a:r>
              <a:rPr b="0" lang="en-US" sz="1200" spc="-1" strike="noStrike">
                <a:solidFill>
                  <a:srgbClr val="000000"/>
                </a:solidFill>
                <a:latin typeface="Arial"/>
                <a:ea typeface="+mn-ea"/>
              </a:rPr>
              <a:t> </a:t>
            </a:r>
            <a:r>
              <a:rPr b="0" lang="en-US" sz="1200" spc="-1" strike="noStrike">
                <a:solidFill>
                  <a:srgbClr val="000000"/>
                </a:solidFill>
                <a:latin typeface="Arial"/>
                <a:ea typeface="+mn-ea"/>
              </a:rPr>
              <a:t>s</a:t>
            </a:r>
            <a:r>
              <a:rPr b="0" lang="en-US" sz="1200" spc="-1" strike="noStrike">
                <a:solidFill>
                  <a:srgbClr val="000000"/>
                </a:solidFill>
                <a:latin typeface="Arial"/>
                <a:ea typeface="+mn-ea"/>
              </a:rPr>
              <a:t>c</a:t>
            </a:r>
            <a:r>
              <a:rPr b="0" lang="en-US" sz="1200" spc="-1" strike="noStrike">
                <a:solidFill>
                  <a:srgbClr val="000000"/>
                </a:solidFill>
                <a:latin typeface="Arial"/>
                <a:ea typeface="+mn-ea"/>
              </a:rPr>
              <a:t>a</a:t>
            </a:r>
            <a:r>
              <a:rPr b="0" lang="en-US" sz="1200" spc="-1" strike="noStrike">
                <a:solidFill>
                  <a:srgbClr val="000000"/>
                </a:solidFill>
                <a:latin typeface="Arial"/>
                <a:ea typeface="+mn-ea"/>
              </a:rPr>
              <a:t>l</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f</a:t>
            </a:r>
            <a:r>
              <a:rPr b="0" lang="en-US" sz="1200" spc="-1" strike="noStrike">
                <a:solidFill>
                  <a:srgbClr val="000000"/>
                </a:solidFill>
                <a:latin typeface="Arial"/>
                <a:ea typeface="+mn-ea"/>
              </a:rPr>
              <a:t>r</a:t>
            </a:r>
            <a:r>
              <a:rPr b="0" lang="en-US" sz="1200" spc="-1" strike="noStrike">
                <a:solidFill>
                  <a:srgbClr val="000000"/>
                </a:solidFill>
                <a:latin typeface="Arial"/>
                <a:ea typeface="+mn-ea"/>
              </a:rPr>
              <a:t>e</a:t>
            </a:r>
            <a:r>
              <a:rPr b="0" lang="en-US" sz="1200" spc="-1" strike="noStrike">
                <a:solidFill>
                  <a:srgbClr val="000000"/>
                </a:solidFill>
                <a:latin typeface="Arial"/>
                <a:ea typeface="+mn-ea"/>
              </a:rPr>
              <a:t>e</a:t>
            </a:r>
            <a:r>
              <a:rPr b="0" lang="en-US" sz="1200" spc="-1" strike="noStrike">
                <a:solidFill>
                  <a:srgbClr val="000000"/>
                </a:solidFill>
                <a:latin typeface="Arial"/>
                <a:ea typeface="+mn-ea"/>
              </a:rPr>
              <a:t> </a:t>
            </a:r>
            <a:r>
              <a:rPr b="0" lang="en-US" sz="1200" spc="-1" strike="noStrike">
                <a:solidFill>
                  <a:srgbClr val="000000"/>
                </a:solidFill>
                <a:latin typeface="Arial"/>
                <a:ea typeface="+mn-ea"/>
              </a:rPr>
              <a:t>b</a:t>
            </a:r>
            <a:r>
              <a:rPr b="0" lang="en-US" sz="1200" spc="-1" strike="noStrike">
                <a:solidFill>
                  <a:srgbClr val="000000"/>
                </a:solidFill>
                <a:latin typeface="Arial"/>
                <a:ea typeface="+mn-ea"/>
              </a:rPr>
              <a:t>e</a:t>
            </a:r>
            <a:r>
              <a:rPr b="0" lang="en-US" sz="1200" spc="-1" strike="noStrike">
                <a:solidFill>
                  <a:srgbClr val="000000"/>
                </a:solidFill>
                <a:latin typeface="Arial"/>
                <a:ea typeface="+mn-ea"/>
              </a:rPr>
              <a:t>h</a:t>
            </a:r>
            <a:r>
              <a:rPr b="0" lang="en-US" sz="1200" spc="-1" strike="noStrike">
                <a:solidFill>
                  <a:srgbClr val="000000"/>
                </a:solidFill>
                <a:latin typeface="Arial"/>
                <a:ea typeface="+mn-ea"/>
              </a:rPr>
              <a:t>a</a:t>
            </a:r>
            <a:r>
              <a:rPr b="0" lang="en-US" sz="1200" spc="-1" strike="noStrike">
                <a:solidFill>
                  <a:srgbClr val="000000"/>
                </a:solidFill>
                <a:latin typeface="Arial"/>
                <a:ea typeface="+mn-ea"/>
              </a:rPr>
              <a:t>v</a:t>
            </a:r>
            <a:r>
              <a:rPr b="0" lang="en-US" sz="1200" spc="-1" strike="noStrike">
                <a:solidFill>
                  <a:srgbClr val="000000"/>
                </a:solidFill>
                <a:latin typeface="Arial"/>
                <a:ea typeface="+mn-ea"/>
              </a:rPr>
              <a:t>i</a:t>
            </a:r>
            <a:r>
              <a:rPr b="0" lang="en-US" sz="1200" spc="-1" strike="noStrike">
                <a:solidFill>
                  <a:srgbClr val="000000"/>
                </a:solidFill>
                <a:latin typeface="Arial"/>
                <a:ea typeface="+mn-ea"/>
              </a:rPr>
              <a:t>o</a:t>
            </a:r>
            <a:r>
              <a:rPr b="0" lang="en-US" sz="1200" spc="-1" strike="noStrike">
                <a:solidFill>
                  <a:srgbClr val="000000"/>
                </a:solidFill>
                <a:latin typeface="Arial"/>
                <a:ea typeface="+mn-ea"/>
              </a:rPr>
              <a:t>r</a:t>
            </a:r>
            <a:r>
              <a:rPr b="0" lang="en-US" sz="1200" spc="-1" strike="noStrike">
                <a:solidFill>
                  <a:srgbClr val="000000"/>
                </a:solidFill>
                <a:latin typeface="Arial"/>
                <a:ea typeface="+mn-ea"/>
              </a:rPr>
              <a:t>.</a:t>
            </a: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marL="171360" indent="-170640">
              <a:lnSpc>
                <a:spcPct val="100000"/>
              </a:lnSpc>
              <a:buClr>
                <a:srgbClr val="000000"/>
              </a:buClr>
              <a:buFont typeface="Wingdings" charset="2"/>
              <a:buChar char=""/>
            </a:pP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endParaRPr b="0" lang="en-US" sz="1200" spc="-1" strike="noStrike">
              <a:latin typeface="Arial"/>
            </a:endParaRPr>
          </a:p>
          <a:p>
            <a:pPr>
              <a:lnSpc>
                <a:spcPct val="100000"/>
              </a:lnSpc>
            </a:pPr>
            <a:r>
              <a:rPr b="0" lang="en-US" sz="1800" spc="-1" strike="noStrike">
                <a:solidFill>
                  <a:srgbClr val="000000"/>
                </a:solidFill>
                <a:latin typeface="+mn-lt"/>
                <a:ea typeface="+mn-ea"/>
              </a:rPr>
              <a:t>S</a:t>
            </a:r>
            <a:r>
              <a:rPr b="0" lang="en-US" sz="1800" spc="-1" strike="noStrike">
                <a:solidFill>
                  <a:srgbClr val="000000"/>
                </a:solidFill>
                <a:latin typeface="+mn-lt"/>
                <a:ea typeface="+mn-ea"/>
              </a:rPr>
              <a:t>J</a:t>
            </a:r>
            <a:r>
              <a:rPr b="0" lang="en-US" sz="1800" spc="-1" strike="noStrike">
                <a:solidFill>
                  <a:srgbClr val="000000"/>
                </a:solidFill>
                <a:latin typeface="+mn-lt"/>
                <a:ea typeface="+mn-ea"/>
              </a:rPr>
              <a:t> </a:t>
            </a:r>
            <a:r>
              <a:rPr b="0" lang="en-US" sz="1800" spc="-1" strike="noStrike">
                <a:solidFill>
                  <a:srgbClr val="000000"/>
                </a:solidFill>
                <a:latin typeface="+mn-lt"/>
                <a:ea typeface="+mn-ea"/>
              </a:rPr>
              <a:t>H</a:t>
            </a:r>
            <a:r>
              <a:rPr b="0" lang="en-US" sz="1800" spc="-1" strike="noStrike">
                <a:solidFill>
                  <a:srgbClr val="000000"/>
                </a:solidFill>
                <a:latin typeface="+mn-lt"/>
                <a:ea typeface="+mn-ea"/>
              </a:rPr>
              <a:t>A</a:t>
            </a:r>
            <a:r>
              <a:rPr b="0" lang="en-US" sz="1800" spc="-1" strike="noStrike">
                <a:solidFill>
                  <a:srgbClr val="000000"/>
                </a:solidFill>
                <a:latin typeface="+mn-lt"/>
                <a:ea typeface="+mn-ea"/>
              </a:rPr>
              <a:t>N</a:t>
            </a:r>
            <a:r>
              <a:rPr b="0" lang="en-US" sz="1800" spc="-1" strike="noStrike">
                <a:solidFill>
                  <a:srgbClr val="000000"/>
                </a:solidFill>
                <a:latin typeface="+mn-lt"/>
                <a:ea typeface="+mn-ea"/>
              </a:rPr>
              <a:t>S</a:t>
            </a:r>
            <a:r>
              <a:rPr b="0" lang="en-US" sz="1800" spc="-1" strike="noStrike">
                <a:solidFill>
                  <a:srgbClr val="000000"/>
                </a:solidFill>
                <a:latin typeface="+mn-lt"/>
                <a:ea typeface="+mn-ea"/>
              </a:rPr>
              <a:t>O</a:t>
            </a:r>
            <a:r>
              <a:rPr b="0" lang="en-US" sz="1800" spc="-1" strike="noStrike">
                <a:solidFill>
                  <a:srgbClr val="000000"/>
                </a:solidFill>
                <a:latin typeface="+mn-lt"/>
                <a:ea typeface="+mn-ea"/>
              </a:rPr>
              <a:t>N</a:t>
            </a:r>
            <a:r>
              <a:rPr b="0" lang="en-US" sz="1800" spc="-1" strike="noStrike">
                <a:solidFill>
                  <a:srgbClr val="000000"/>
                </a:solidFill>
                <a:latin typeface="+mn-lt"/>
                <a:ea typeface="+mn-ea"/>
              </a:rPr>
              <a:t>,</a:t>
            </a:r>
            <a:r>
              <a:rPr b="0" lang="en-US" sz="1800" spc="-1" strike="noStrike">
                <a:solidFill>
                  <a:srgbClr val="000000"/>
                </a:solidFill>
                <a:latin typeface="+mn-lt"/>
                <a:ea typeface="+mn-ea"/>
              </a:rPr>
              <a:t> </a:t>
            </a:r>
            <a:r>
              <a:rPr b="0" lang="en-US" sz="1800" spc="-1" strike="noStrike">
                <a:solidFill>
                  <a:srgbClr val="000000"/>
                </a:solidFill>
                <a:latin typeface="+mn-lt"/>
                <a:ea typeface="+mn-ea"/>
              </a:rPr>
              <a:t>e</a:t>
            </a:r>
            <a:r>
              <a:rPr b="0" lang="en-US" sz="1800" spc="-1" strike="noStrike">
                <a:solidFill>
                  <a:srgbClr val="000000"/>
                </a:solidFill>
                <a:latin typeface="+mn-lt"/>
                <a:ea typeface="+mn-ea"/>
              </a:rPr>
              <a:t>m</a:t>
            </a:r>
            <a:r>
              <a:rPr b="0" lang="en-US" sz="1800" spc="-1" strike="noStrike">
                <a:solidFill>
                  <a:srgbClr val="000000"/>
                </a:solidFill>
                <a:latin typeface="+mn-lt"/>
                <a:ea typeface="+mn-ea"/>
              </a:rPr>
              <a:t>a</a:t>
            </a:r>
            <a:r>
              <a:rPr b="0" lang="en-US" sz="1800" spc="-1" strike="noStrike">
                <a:solidFill>
                  <a:srgbClr val="000000"/>
                </a:solidFill>
                <a:latin typeface="+mn-lt"/>
                <a:ea typeface="+mn-ea"/>
              </a:rPr>
              <a:t>i</a:t>
            </a:r>
            <a:r>
              <a:rPr b="0" lang="en-US" sz="1800" spc="-1" strike="noStrike">
                <a:solidFill>
                  <a:srgbClr val="000000"/>
                </a:solidFill>
                <a:latin typeface="+mn-lt"/>
                <a:ea typeface="+mn-ea"/>
              </a:rPr>
              <a:t>l</a:t>
            </a:r>
            <a:r>
              <a:rPr b="0" lang="en-US" sz="1800" spc="-1" strike="noStrike">
                <a:solidFill>
                  <a:srgbClr val="000000"/>
                </a:solidFill>
                <a:latin typeface="+mn-lt"/>
                <a:ea typeface="+mn-ea"/>
              </a:rPr>
              <a:t>:</a:t>
            </a:r>
            <a:r>
              <a:rPr b="0" lang="en-US" sz="1800" spc="-1" strike="noStrike">
                <a:solidFill>
                  <a:srgbClr val="000000"/>
                </a:solidFill>
                <a:latin typeface="+mn-lt"/>
                <a:ea typeface="+mn-ea"/>
              </a:rPr>
              <a:t> </a:t>
            </a:r>
            <a:r>
              <a:rPr b="0" lang="en-US" sz="1800" spc="-1" strike="noStrike">
                <a:solidFill>
                  <a:srgbClr val="000000"/>
                </a:solidFill>
                <a:latin typeface="+mn-lt"/>
                <a:ea typeface="+mn-ea"/>
              </a:rPr>
              <a:t>j</a:t>
            </a:r>
            <a:r>
              <a:rPr b="0" lang="en-US" sz="1800" spc="-1" strike="noStrike">
                <a:solidFill>
                  <a:srgbClr val="000000"/>
                </a:solidFill>
                <a:latin typeface="+mn-lt"/>
                <a:ea typeface="+mn-ea"/>
              </a:rPr>
              <a:t>o</a:t>
            </a:r>
            <a:r>
              <a:rPr b="0" lang="en-US" sz="1800" spc="-1" strike="noStrike">
                <a:solidFill>
                  <a:srgbClr val="000000"/>
                </a:solidFill>
                <a:latin typeface="+mn-lt"/>
                <a:ea typeface="+mn-ea"/>
              </a:rPr>
              <a:t>s</a:t>
            </a:r>
            <a:r>
              <a:rPr b="0" lang="en-US" sz="1800" spc="-1" strike="noStrike">
                <a:solidFill>
                  <a:srgbClr val="000000"/>
                </a:solidFill>
                <a:latin typeface="+mn-lt"/>
                <a:ea typeface="+mn-ea"/>
              </a:rPr>
              <a:t>e</a:t>
            </a:r>
            <a:r>
              <a:rPr b="0" lang="en-US" sz="1800" spc="-1" strike="noStrike">
                <a:solidFill>
                  <a:srgbClr val="000000"/>
                </a:solidFill>
                <a:latin typeface="+mn-lt"/>
                <a:ea typeface="+mn-ea"/>
              </a:rPr>
              <a:t>@</a:t>
            </a:r>
            <a:r>
              <a:rPr b="0" lang="en-US" sz="1800" spc="-1" strike="noStrike">
                <a:solidFill>
                  <a:srgbClr val="000000"/>
                </a:solidFill>
                <a:latin typeface="+mn-lt"/>
                <a:ea typeface="+mn-ea"/>
              </a:rPr>
              <a:t>r</a:t>
            </a:r>
            <a:r>
              <a:rPr b="0" lang="en-US" sz="1800" spc="-1" strike="noStrike">
                <a:solidFill>
                  <a:srgbClr val="000000"/>
                </a:solidFill>
                <a:latin typeface="+mn-lt"/>
                <a:ea typeface="+mn-ea"/>
              </a:rPr>
              <a:t>u</a:t>
            </a:r>
            <a:r>
              <a:rPr b="0" lang="en-US" sz="1800" spc="-1" strike="noStrike">
                <a:solidFill>
                  <a:srgbClr val="000000"/>
                </a:solidFill>
                <a:latin typeface="+mn-lt"/>
                <a:ea typeface="+mn-ea"/>
              </a:rPr>
              <a:t>b</a:t>
            </a:r>
            <a:r>
              <a:rPr b="0" lang="en-US" sz="1800" spc="-1" strike="noStrike">
                <a:solidFill>
                  <a:srgbClr val="000000"/>
                </a:solidFill>
                <a:latin typeface="+mn-lt"/>
                <a:ea typeface="+mn-ea"/>
              </a:rPr>
              <a:t>i</a:t>
            </a:r>
            <a:r>
              <a:rPr b="0" lang="en-US" sz="1800" spc="-1" strike="noStrike">
                <a:solidFill>
                  <a:srgbClr val="000000"/>
                </a:solidFill>
                <a:latin typeface="+mn-lt"/>
                <a:ea typeface="+mn-ea"/>
              </a:rPr>
              <a:t>c</a:t>
            </a:r>
            <a:r>
              <a:rPr b="0" lang="en-US" sz="1800" spc="-1" strike="noStrike">
                <a:solidFill>
                  <a:srgbClr val="000000"/>
                </a:solidFill>
                <a:latin typeface="+mn-lt"/>
                <a:ea typeface="+mn-ea"/>
              </a:rPr>
              <a:t>.</a:t>
            </a:r>
            <a:r>
              <a:rPr b="0" lang="en-US" sz="1800" spc="-1" strike="noStrike">
                <a:solidFill>
                  <a:srgbClr val="000000"/>
                </a:solidFill>
                <a:latin typeface="+mn-lt"/>
                <a:ea typeface="+mn-ea"/>
              </a:rPr>
              <a:t>r</a:t>
            </a:r>
            <a:r>
              <a:rPr b="0" lang="en-US" sz="1800" spc="-1" strike="noStrike">
                <a:solidFill>
                  <a:srgbClr val="000000"/>
                </a:solidFill>
                <a:latin typeface="+mn-lt"/>
                <a:ea typeface="+mn-ea"/>
              </a:rPr>
              <a:t>u</a:t>
            </a:r>
            <a:r>
              <a:rPr b="0" lang="en-US" sz="1800" spc="-1" strike="noStrike">
                <a:solidFill>
                  <a:srgbClr val="000000"/>
                </a:solidFill>
                <a:latin typeface="+mn-lt"/>
                <a:ea typeface="+mn-ea"/>
              </a:rPr>
              <a:t>t</a:t>
            </a:r>
            <a:r>
              <a:rPr b="0" lang="en-US" sz="1800" spc="-1" strike="noStrike">
                <a:solidFill>
                  <a:srgbClr val="000000"/>
                </a:solidFill>
                <a:latin typeface="+mn-lt"/>
                <a:ea typeface="+mn-ea"/>
              </a:rPr>
              <a:t>g</a:t>
            </a:r>
            <a:r>
              <a:rPr b="0" lang="en-US" sz="1800" spc="-1" strike="noStrike">
                <a:solidFill>
                  <a:srgbClr val="000000"/>
                </a:solidFill>
                <a:latin typeface="+mn-lt"/>
                <a:ea typeface="+mn-ea"/>
              </a:rPr>
              <a:t>e</a:t>
            </a:r>
            <a:r>
              <a:rPr b="0" lang="en-US" sz="1800" spc="-1" strike="noStrike">
                <a:solidFill>
                  <a:srgbClr val="000000"/>
                </a:solidFill>
                <a:latin typeface="+mn-lt"/>
                <a:ea typeface="+mn-ea"/>
              </a:rPr>
              <a:t>r</a:t>
            </a:r>
            <a:r>
              <a:rPr b="0" lang="en-US" sz="1800" spc="-1" strike="noStrike">
                <a:solidFill>
                  <a:srgbClr val="000000"/>
                </a:solidFill>
                <a:latin typeface="+mn-lt"/>
                <a:ea typeface="+mn-ea"/>
              </a:rPr>
              <a:t>s</a:t>
            </a:r>
            <a:r>
              <a:rPr b="0" lang="en-US" sz="1800" spc="-1" strike="noStrike">
                <a:solidFill>
                  <a:srgbClr val="000000"/>
                </a:solidFill>
                <a:latin typeface="+mn-lt"/>
                <a:ea typeface="+mn-ea"/>
              </a:rPr>
              <a:t>.</a:t>
            </a:r>
            <a:r>
              <a:rPr b="0" lang="en-US" sz="1800" spc="-1" strike="noStrike">
                <a:solidFill>
                  <a:srgbClr val="000000"/>
                </a:solidFill>
                <a:latin typeface="+mn-lt"/>
                <a:ea typeface="+mn-ea"/>
              </a:rPr>
              <a:t>e</a:t>
            </a:r>
            <a:r>
              <a:rPr b="0" lang="en-US" sz="1800" spc="-1" strike="noStrike">
                <a:solidFill>
                  <a:srgbClr val="000000"/>
                </a:solidFill>
                <a:latin typeface="+mn-lt"/>
                <a:ea typeface="+mn-ea"/>
              </a:rPr>
              <a:t>d</a:t>
            </a:r>
            <a:r>
              <a:rPr b="0" lang="en-US" sz="1800" spc="-1" strike="noStrike">
                <a:solidFill>
                  <a:srgbClr val="000000"/>
                </a:solidFill>
                <a:latin typeface="+mn-lt"/>
                <a:ea typeface="+mn-ea"/>
              </a:rPr>
              <a:t>u</a:t>
            </a:r>
            <a:r>
              <a:rPr b="0" lang="en-US" sz="2000" spc="-1" strike="noStrike">
                <a:solidFill>
                  <a:srgbClr val="000000"/>
                </a:solidFill>
                <a:latin typeface="+mn-lt"/>
                <a:ea typeface="+mn-ea"/>
              </a:rPr>
              <a:t> </a:t>
            </a:r>
            <a:endParaRPr b="0" lang="en-US" sz="2000" spc="-1" strike="noStrike">
              <a:latin typeface="Arial"/>
            </a:endParaRPr>
          </a:p>
        </p:txBody>
      </p:sp>
      <p:sp>
        <p:nvSpPr>
          <p:cNvPr id="56" name="CustomShape 3"/>
          <p:cNvSpPr/>
          <p:nvPr/>
        </p:nvSpPr>
        <p:spPr>
          <a:xfrm>
            <a:off x="3884760" y="8685360"/>
            <a:ext cx="2971080" cy="457920"/>
          </a:xfrm>
          <a:prstGeom prst="rect">
            <a:avLst/>
          </a:prstGeom>
          <a:noFill/>
          <a:ln>
            <a:noFill/>
          </a:ln>
        </p:spPr>
        <p:style>
          <a:lnRef idx="0"/>
          <a:fillRef idx="0"/>
          <a:effectRef idx="0"/>
          <a:fontRef idx="minor"/>
        </p:style>
        <p:txBody>
          <a:bodyPr lIns="90000" rIns="90000" tIns="45000" bIns="45000" anchor="b"/>
          <a:p>
            <a:pPr algn="r">
              <a:lnSpc>
                <a:spcPct val="100000"/>
              </a:lnSpc>
            </a:pPr>
            <a:fld id="{26276A32-E7BE-4761-9ECF-50B25F45BD5F}" type="slidenum">
              <a:rPr b="0" lang="en-US" sz="1200" spc="-1" strike="noStrike">
                <a:solidFill>
                  <a:srgbClr val="000000"/>
                </a:solidFill>
                <a:latin typeface="Times New Roman"/>
                <a:ea typeface="+mn-ea"/>
              </a:rPr>
              <a:t>&lt;number&gt;</a:t>
            </a:fld>
            <a:endParaRPr b="0" lang="en-US" sz="1200" spc="-1" strike="noStrike">
              <a:latin typeface="Arial"/>
            </a:endParaRPr>
          </a:p>
        </p:txBody>
      </p:sp>
      <p:pic>
        <p:nvPicPr>
          <p:cNvPr id="57" name="" descr=""/>
          <p:cNvPicPr/>
          <p:nvPr/>
        </p:nvPicPr>
        <p:blipFill>
          <a:blip r:embed="rId1"/>
          <a:stretch/>
        </p:blipFill>
        <p:spPr>
          <a:xfrm>
            <a:off x="5023800" y="7103160"/>
            <a:ext cx="1148400" cy="1400760"/>
          </a:xfrm>
          <a:prstGeom prst="rect">
            <a:avLst/>
          </a:prstGeom>
          <a:ln>
            <a:noFill/>
          </a:ln>
        </p:spPr>
      </p:pic>
      <p:pic>
        <p:nvPicPr>
          <p:cNvPr id="58" name="" descr=""/>
          <p:cNvPicPr/>
          <p:nvPr/>
        </p:nvPicPr>
        <p:blipFill>
          <a:blip r:embed="rId2"/>
          <a:stretch/>
        </p:blipFill>
        <p:spPr>
          <a:xfrm>
            <a:off x="799920" y="7406640"/>
            <a:ext cx="1394640" cy="1188720"/>
          </a:xfrm>
          <a:prstGeom prst="rect">
            <a:avLst/>
          </a:prstGeom>
          <a:ln>
            <a:noFill/>
          </a:ln>
        </p:spPr>
      </p:pic>
      <p:pic>
        <p:nvPicPr>
          <p:cNvPr id="59" name="" descr=""/>
          <p:cNvPicPr/>
          <p:nvPr/>
        </p:nvPicPr>
        <p:blipFill>
          <a:blip r:embed="rId3"/>
          <a:stretch/>
        </p:blipFill>
        <p:spPr>
          <a:xfrm>
            <a:off x="3840480" y="7107120"/>
            <a:ext cx="1168200" cy="1488240"/>
          </a:xfrm>
          <a:prstGeom prst="rect">
            <a:avLst/>
          </a:prstGeom>
          <a:ln>
            <a:noFill/>
          </a:ln>
        </p:spPr>
      </p:pic>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endParaRPr b="0" lang="en-US" sz="1800" spc="-1" strike="noStrike">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p>
            <a:r>
              <a:rPr b="0" lang="en-US" sz="1800" spc="-1" strike="noStrike">
                <a:solidFill>
                  <a:srgbClr val="000000"/>
                </a:solidFill>
                <a:latin typeface="Arial"/>
              </a:rPr>
              <a:t>C</a:t>
            </a:r>
            <a:r>
              <a:rPr b="0" lang="en-US" sz="1800" spc="-1" strike="noStrike">
                <a:solidFill>
                  <a:srgbClr val="000000"/>
                </a:solidFill>
                <a:latin typeface="Arial"/>
              </a:rPr>
              <a:t>l</a:t>
            </a:r>
            <a:r>
              <a:rPr b="0" lang="en-US" sz="1800" spc="-1" strike="noStrike">
                <a:solidFill>
                  <a:srgbClr val="000000"/>
                </a:solidFill>
                <a:latin typeface="Arial"/>
              </a:rPr>
              <a:t>i</a:t>
            </a:r>
            <a:r>
              <a:rPr b="0" lang="en-US" sz="1800" spc="-1" strike="noStrike">
                <a:solidFill>
                  <a:srgbClr val="000000"/>
                </a:solidFill>
                <a:latin typeface="Arial"/>
              </a:rPr>
              <a:t>c</a:t>
            </a:r>
            <a:r>
              <a:rPr b="0" lang="en-US" sz="1800" spc="-1" strike="noStrike">
                <a:solidFill>
                  <a:srgbClr val="000000"/>
                </a:solidFill>
                <a:latin typeface="Arial"/>
              </a:rPr>
              <a:t>k</a:t>
            </a:r>
            <a:r>
              <a:rPr b="0" lang="en-US" sz="1800" spc="-1" strike="noStrike">
                <a:solidFill>
                  <a:srgbClr val="000000"/>
                </a:solidFill>
                <a:latin typeface="Arial"/>
              </a:rPr>
              <a:t> </a:t>
            </a:r>
            <a:r>
              <a:rPr b="0" lang="en-US" sz="1800" spc="-1" strike="noStrike">
                <a:solidFill>
                  <a:srgbClr val="000000"/>
                </a:solidFill>
                <a:latin typeface="Arial"/>
              </a:rPr>
              <a:t>t</a:t>
            </a:r>
            <a:r>
              <a:rPr b="0" lang="en-US" sz="1800" spc="-1" strike="noStrike">
                <a:solidFill>
                  <a:srgbClr val="000000"/>
                </a:solidFill>
                <a:latin typeface="Arial"/>
              </a:rPr>
              <a:t>o</a:t>
            </a:r>
            <a:r>
              <a:rPr b="0" lang="en-US" sz="1800" spc="-1" strike="noStrike">
                <a:solidFill>
                  <a:srgbClr val="000000"/>
                </a:solidFill>
                <a:latin typeface="Arial"/>
              </a:rPr>
              <a:t> </a:t>
            </a:r>
            <a:r>
              <a:rPr b="0" lang="en-US" sz="1800" spc="-1" strike="noStrike">
                <a:solidFill>
                  <a:srgbClr val="000000"/>
                </a:solidFill>
                <a:latin typeface="Arial"/>
              </a:rPr>
              <a:t>e</a:t>
            </a:r>
            <a:r>
              <a:rPr b="0" lang="en-US" sz="1800" spc="-1" strike="noStrike">
                <a:solidFill>
                  <a:srgbClr val="000000"/>
                </a:solidFill>
                <a:latin typeface="Arial"/>
              </a:rPr>
              <a:t>d</a:t>
            </a:r>
            <a:r>
              <a:rPr b="0" lang="en-US" sz="1800" spc="-1" strike="noStrike">
                <a:solidFill>
                  <a:srgbClr val="000000"/>
                </a:solidFill>
                <a:latin typeface="Arial"/>
              </a:rPr>
              <a:t>i</a:t>
            </a:r>
            <a:r>
              <a:rPr b="0" lang="en-US" sz="1800" spc="-1" strike="noStrike">
                <a:solidFill>
                  <a:srgbClr val="000000"/>
                </a:solidFill>
                <a:latin typeface="Arial"/>
              </a:rPr>
              <a:t>t</a:t>
            </a:r>
            <a:r>
              <a:rPr b="0" lang="en-US" sz="1800" spc="-1" strike="noStrike">
                <a:solidFill>
                  <a:srgbClr val="000000"/>
                </a:solidFill>
                <a:latin typeface="Arial"/>
              </a:rPr>
              <a:t> </a:t>
            </a:r>
            <a:r>
              <a:rPr b="0" lang="en-US" sz="1800" spc="-1" strike="noStrike">
                <a:solidFill>
                  <a:srgbClr val="000000"/>
                </a:solidFill>
                <a:latin typeface="Arial"/>
              </a:rPr>
              <a:t>t</a:t>
            </a:r>
            <a:r>
              <a:rPr b="0" lang="en-US" sz="1800" spc="-1" strike="noStrike">
                <a:solidFill>
                  <a:srgbClr val="000000"/>
                </a:solidFill>
                <a:latin typeface="Arial"/>
              </a:rPr>
              <a:t>h</a:t>
            </a:r>
            <a:r>
              <a:rPr b="0" lang="en-US" sz="1800" spc="-1" strike="noStrike">
                <a:solidFill>
                  <a:srgbClr val="000000"/>
                </a:solidFill>
                <a:latin typeface="Arial"/>
              </a:rPr>
              <a:t>e</a:t>
            </a:r>
            <a:r>
              <a:rPr b="0" lang="en-US" sz="1800" spc="-1" strike="noStrike">
                <a:solidFill>
                  <a:srgbClr val="000000"/>
                </a:solidFill>
                <a:latin typeface="Arial"/>
              </a:rPr>
              <a:t> </a:t>
            </a:r>
            <a:r>
              <a:rPr b="0" lang="en-US" sz="1800" spc="-1" strike="noStrike">
                <a:solidFill>
                  <a:srgbClr val="000000"/>
                </a:solidFill>
                <a:latin typeface="Arial"/>
              </a:rPr>
              <a:t>t</a:t>
            </a:r>
            <a:r>
              <a:rPr b="0" lang="en-US" sz="1800" spc="-1" strike="noStrike">
                <a:solidFill>
                  <a:srgbClr val="000000"/>
                </a:solidFill>
                <a:latin typeface="Arial"/>
              </a:rPr>
              <a:t>i</a:t>
            </a:r>
            <a:r>
              <a:rPr b="0" lang="en-US" sz="1800" spc="-1" strike="noStrike">
                <a:solidFill>
                  <a:srgbClr val="000000"/>
                </a:solidFill>
                <a:latin typeface="Arial"/>
              </a:rPr>
              <a:t>t</a:t>
            </a:r>
            <a:r>
              <a:rPr b="0" lang="en-US" sz="1800" spc="-1" strike="noStrike">
                <a:solidFill>
                  <a:srgbClr val="000000"/>
                </a:solidFill>
                <a:latin typeface="Arial"/>
              </a:rPr>
              <a:t>l</a:t>
            </a:r>
            <a:r>
              <a:rPr b="0" lang="en-US" sz="1800" spc="-1" strike="noStrike">
                <a:solidFill>
                  <a:srgbClr val="000000"/>
                </a:solidFill>
                <a:latin typeface="Arial"/>
              </a:rPr>
              <a:t>e</a:t>
            </a:r>
            <a:r>
              <a:rPr b="0" lang="en-US" sz="1800" spc="-1" strike="noStrike">
                <a:solidFill>
                  <a:srgbClr val="000000"/>
                </a:solidFill>
                <a:latin typeface="Arial"/>
              </a:rPr>
              <a:t> </a:t>
            </a:r>
            <a:r>
              <a:rPr b="0" lang="en-US" sz="1800" spc="-1" strike="noStrike">
                <a:solidFill>
                  <a:srgbClr val="000000"/>
                </a:solidFill>
                <a:latin typeface="Arial"/>
              </a:rPr>
              <a:t>t</a:t>
            </a:r>
            <a:r>
              <a:rPr b="0" lang="en-US" sz="1800" spc="-1" strike="noStrike">
                <a:solidFill>
                  <a:srgbClr val="000000"/>
                </a:solidFill>
                <a:latin typeface="Arial"/>
              </a:rPr>
              <a:t>e</a:t>
            </a:r>
            <a:r>
              <a:rPr b="0" lang="en-US" sz="1800" spc="-1" strike="noStrike">
                <a:solidFill>
                  <a:srgbClr val="000000"/>
                </a:solidFill>
                <a:latin typeface="Arial"/>
              </a:rPr>
              <a:t>x</a:t>
            </a:r>
            <a:r>
              <a:rPr b="0" lang="en-US" sz="1800" spc="-1" strike="noStrike">
                <a:solidFill>
                  <a:srgbClr val="000000"/>
                </a:solidFill>
                <a:latin typeface="Arial"/>
              </a:rPr>
              <a:t>t</a:t>
            </a:r>
            <a:r>
              <a:rPr b="0" lang="en-US" sz="1800" spc="-1" strike="noStrike">
                <a:solidFill>
                  <a:srgbClr val="000000"/>
                </a:solidFill>
                <a:latin typeface="Arial"/>
              </a:rPr>
              <a:t> </a:t>
            </a:r>
            <a:r>
              <a:rPr b="0" lang="en-US" sz="1800" spc="-1" strike="noStrike">
                <a:solidFill>
                  <a:srgbClr val="000000"/>
                </a:solidFill>
                <a:latin typeface="Arial"/>
              </a:rPr>
              <a:t>f</a:t>
            </a:r>
            <a:r>
              <a:rPr b="0" lang="en-US" sz="1800" spc="-1" strike="noStrike">
                <a:solidFill>
                  <a:srgbClr val="000000"/>
                </a:solidFill>
                <a:latin typeface="Arial"/>
              </a:rPr>
              <a:t>o</a:t>
            </a:r>
            <a:r>
              <a:rPr b="0" lang="en-US" sz="1800" spc="-1" strike="noStrike">
                <a:solidFill>
                  <a:srgbClr val="000000"/>
                </a:solidFill>
                <a:latin typeface="Arial"/>
              </a:rPr>
              <a:t>r</a:t>
            </a:r>
            <a:r>
              <a:rPr b="0" lang="en-US" sz="1800" spc="-1" strike="noStrike">
                <a:solidFill>
                  <a:srgbClr val="000000"/>
                </a:solidFill>
                <a:latin typeface="Arial"/>
              </a:rPr>
              <a:t>m</a:t>
            </a:r>
            <a:r>
              <a:rPr b="0" lang="en-US" sz="1800" spc="-1" strike="noStrike">
                <a:solidFill>
                  <a:srgbClr val="000000"/>
                </a:solidFill>
                <a:latin typeface="Arial"/>
              </a:rPr>
              <a:t>a</a:t>
            </a:r>
            <a:r>
              <a:rPr b="0" lang="en-US" sz="1800" spc="-1" strike="noStrike">
                <a:solidFill>
                  <a:srgbClr val="000000"/>
                </a:solidFill>
                <a:latin typeface="Arial"/>
              </a:rPr>
              <a:t>t</a:t>
            </a:r>
            <a:endParaRPr b="0" lang="en-US" sz="1800" spc="-1" strike="noStrike">
              <a:solidFill>
                <a:srgbClr val="000000"/>
              </a:solid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slideLayout" Target="../slideLayouts/slideLayout1.xml"/><Relationship Id="rId9"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Picture 3" descr=""/>
          <p:cNvPicPr/>
          <p:nvPr/>
        </p:nvPicPr>
        <p:blipFill>
          <a:blip r:embed="rId1"/>
          <a:srcRect l="33287" t="70797" r="40990" b="6722"/>
          <a:stretch/>
        </p:blipFill>
        <p:spPr>
          <a:xfrm>
            <a:off x="8272800" y="4846320"/>
            <a:ext cx="3792240" cy="1767960"/>
          </a:xfrm>
          <a:prstGeom prst="rect">
            <a:avLst/>
          </a:prstGeom>
          <a:ln>
            <a:noFill/>
          </a:ln>
        </p:spPr>
      </p:pic>
      <p:pic>
        <p:nvPicPr>
          <p:cNvPr id="45" name="Picture 4" descr=""/>
          <p:cNvPicPr/>
          <p:nvPr/>
        </p:nvPicPr>
        <p:blipFill>
          <a:blip r:embed="rId2"/>
          <a:srcRect l="42479" t="8442" r="46839" b="83679"/>
          <a:stretch/>
        </p:blipFill>
        <p:spPr>
          <a:xfrm>
            <a:off x="20160" y="0"/>
            <a:ext cx="1218600" cy="541080"/>
          </a:xfrm>
          <a:prstGeom prst="rect">
            <a:avLst/>
          </a:prstGeom>
          <a:ln>
            <a:noFill/>
          </a:ln>
        </p:spPr>
      </p:pic>
      <p:pic>
        <p:nvPicPr>
          <p:cNvPr id="46" name="Picture 5" descr=""/>
          <p:cNvPicPr/>
          <p:nvPr/>
        </p:nvPicPr>
        <p:blipFill>
          <a:blip r:embed="rId3"/>
          <a:srcRect l="42479" t="8442" r="46839" b="83679"/>
          <a:stretch/>
        </p:blipFill>
        <p:spPr>
          <a:xfrm>
            <a:off x="1239480" y="0"/>
            <a:ext cx="1218600" cy="541080"/>
          </a:xfrm>
          <a:prstGeom prst="rect">
            <a:avLst/>
          </a:prstGeom>
          <a:ln>
            <a:noFill/>
          </a:ln>
        </p:spPr>
      </p:pic>
      <p:pic>
        <p:nvPicPr>
          <p:cNvPr id="47" name="Picture 11" descr=""/>
          <p:cNvPicPr/>
          <p:nvPr/>
        </p:nvPicPr>
        <p:blipFill>
          <a:blip r:embed="rId4"/>
          <a:srcRect l="42479" t="8442" r="46839" b="83679"/>
          <a:stretch/>
        </p:blipFill>
        <p:spPr>
          <a:xfrm>
            <a:off x="2458440" y="0"/>
            <a:ext cx="1218600" cy="541080"/>
          </a:xfrm>
          <a:prstGeom prst="rect">
            <a:avLst/>
          </a:prstGeom>
          <a:ln>
            <a:noFill/>
          </a:ln>
        </p:spPr>
      </p:pic>
      <p:pic>
        <p:nvPicPr>
          <p:cNvPr id="48" name="Picture 13" descr=""/>
          <p:cNvPicPr/>
          <p:nvPr/>
        </p:nvPicPr>
        <p:blipFill>
          <a:blip r:embed="rId5"/>
          <a:srcRect l="42479" t="8442" r="46839" b="83679"/>
          <a:stretch/>
        </p:blipFill>
        <p:spPr>
          <a:xfrm>
            <a:off x="3677760" y="0"/>
            <a:ext cx="1218600" cy="541080"/>
          </a:xfrm>
          <a:prstGeom prst="rect">
            <a:avLst/>
          </a:prstGeom>
          <a:ln>
            <a:noFill/>
          </a:ln>
        </p:spPr>
      </p:pic>
      <p:pic>
        <p:nvPicPr>
          <p:cNvPr id="49" name="Picture 16" descr=""/>
          <p:cNvPicPr/>
          <p:nvPr/>
        </p:nvPicPr>
        <p:blipFill>
          <a:blip r:embed="rId6"/>
          <a:srcRect l="42479" t="8442" r="46839" b="83679"/>
          <a:stretch/>
        </p:blipFill>
        <p:spPr>
          <a:xfrm>
            <a:off x="4897080" y="-4680"/>
            <a:ext cx="1218600" cy="541080"/>
          </a:xfrm>
          <a:prstGeom prst="rect">
            <a:avLst/>
          </a:prstGeom>
          <a:ln>
            <a:noFill/>
          </a:ln>
        </p:spPr>
      </p:pic>
      <p:sp>
        <p:nvSpPr>
          <p:cNvPr id="50" name="CustomShape 1"/>
          <p:cNvSpPr/>
          <p:nvPr/>
        </p:nvSpPr>
        <p:spPr>
          <a:xfrm>
            <a:off x="832320" y="-91440"/>
            <a:ext cx="3465000" cy="699120"/>
          </a:xfrm>
          <a:prstGeom prst="rect">
            <a:avLst/>
          </a:prstGeom>
          <a:noFill/>
          <a:ln>
            <a:noFill/>
          </a:ln>
        </p:spPr>
        <p:style>
          <a:lnRef idx="0"/>
          <a:fillRef idx="0"/>
          <a:effectRef idx="0"/>
          <a:fontRef idx="minor"/>
        </p:style>
        <p:txBody>
          <a:bodyPr wrap="none" lIns="90000" rIns="90000" tIns="45000" bIns="45000"/>
          <a:p>
            <a:pPr>
              <a:lnSpc>
                <a:spcPct val="100000"/>
              </a:lnSpc>
            </a:pPr>
            <a:r>
              <a:rPr b="1" lang="en-US" sz="2000" spc="-1" strike="noStrike">
                <a:solidFill>
                  <a:srgbClr val="000000"/>
                </a:solidFill>
                <a:latin typeface="Calibri"/>
                <a:ea typeface="DejaVu Sans"/>
              </a:rPr>
              <a:t>LARGE SCALE GRAPHICAL </a:t>
            </a:r>
            <a:endParaRPr b="0" lang="en-US" sz="2000" spc="-1" strike="noStrike">
              <a:latin typeface="Arial"/>
            </a:endParaRPr>
          </a:p>
          <a:p>
            <a:pPr>
              <a:lnSpc>
                <a:spcPct val="100000"/>
              </a:lnSpc>
            </a:pPr>
            <a:r>
              <a:rPr b="1" lang="en-US" sz="2000" spc="-1" strike="noStrike">
                <a:solidFill>
                  <a:srgbClr val="000000"/>
                </a:solidFill>
                <a:latin typeface="Calibri"/>
                <a:ea typeface="DejaVu Sans"/>
              </a:rPr>
              <a:t>MODELING OF BRAIN ACTIVITY</a:t>
            </a:r>
            <a:endParaRPr b="0" lang="en-US" sz="2000" spc="-1" strike="noStrike">
              <a:latin typeface="Arial"/>
            </a:endParaRPr>
          </a:p>
        </p:txBody>
      </p:sp>
      <p:sp>
        <p:nvSpPr>
          <p:cNvPr id="51" name="CustomShape 2"/>
          <p:cNvSpPr/>
          <p:nvPr/>
        </p:nvSpPr>
        <p:spPr>
          <a:xfrm>
            <a:off x="8448840" y="4831200"/>
            <a:ext cx="3895560" cy="1612800"/>
          </a:xfrm>
          <a:prstGeom prst="rect">
            <a:avLst/>
          </a:prstGeom>
          <a:noFill/>
          <a:ln>
            <a:noFill/>
          </a:ln>
        </p:spPr>
        <p:style>
          <a:lnRef idx="0"/>
          <a:fillRef idx="0"/>
          <a:effectRef idx="0"/>
          <a:fontRef idx="minor"/>
        </p:style>
        <p:txBody>
          <a:bodyPr lIns="90000" rIns="90000" tIns="45000" bIns="45000"/>
          <a:p>
            <a:pPr>
              <a:lnSpc>
                <a:spcPct val="100000"/>
              </a:lnSpc>
            </a:pPr>
            <a:r>
              <a:rPr b="0" lang="en-US" sz="2000" spc="-1" strike="noStrike">
                <a:solidFill>
                  <a:srgbClr val="ffffd7"/>
                </a:solidFill>
                <a:latin typeface="Calibri"/>
                <a:ea typeface="DejaVu Sans"/>
              </a:rPr>
              <a:t>Stephen Jos</a:t>
            </a:r>
            <a:r>
              <a:rPr b="0" lang="en-US" sz="2000" spc="-1" strike="noStrike">
                <a:solidFill>
                  <a:srgbClr val="ffffd7"/>
                </a:solidFill>
                <a:latin typeface="Ubuntu"/>
                <a:ea typeface="Ubuntu"/>
              </a:rPr>
              <a:t>é</a:t>
            </a:r>
            <a:r>
              <a:rPr b="0" lang="en-US" sz="2000" spc="-1" strike="noStrike">
                <a:solidFill>
                  <a:srgbClr val="ffffd7"/>
                </a:solidFill>
                <a:latin typeface="Calibri"/>
                <a:ea typeface="Ubuntu"/>
              </a:rPr>
              <a:t> </a:t>
            </a:r>
            <a:r>
              <a:rPr b="0" lang="en-US" sz="2000" spc="-1" strike="noStrike">
                <a:solidFill>
                  <a:srgbClr val="ffffd7"/>
                </a:solidFill>
                <a:latin typeface="Calibri"/>
                <a:ea typeface="DejaVu Sans"/>
              </a:rPr>
              <a:t>Hanson,</a:t>
            </a:r>
            <a:endParaRPr b="0" lang="en-US" sz="2000" spc="-1" strike="noStrike">
              <a:latin typeface="Arial"/>
            </a:endParaRPr>
          </a:p>
          <a:p>
            <a:pPr>
              <a:lnSpc>
                <a:spcPct val="100000"/>
              </a:lnSpc>
            </a:pPr>
            <a:r>
              <a:rPr b="0" lang="en-US" sz="2000" spc="-1" strike="noStrike">
                <a:solidFill>
                  <a:srgbClr val="ffffd7"/>
                </a:solidFill>
                <a:latin typeface="Calibri"/>
                <a:ea typeface="DejaVu Sans"/>
              </a:rPr>
              <a:t>Rutgers</a:t>
            </a:r>
            <a:endParaRPr b="0" lang="en-US" sz="2000" spc="-1" strike="noStrike">
              <a:latin typeface="Arial"/>
            </a:endParaRPr>
          </a:p>
          <a:p>
            <a:pPr>
              <a:lnSpc>
                <a:spcPct val="100000"/>
              </a:lnSpc>
            </a:pPr>
            <a:r>
              <a:rPr b="0" lang="en-US" sz="2000" spc="-1" strike="noStrike">
                <a:solidFill>
                  <a:srgbClr val="ffffd7"/>
                </a:solidFill>
                <a:latin typeface="Calibri"/>
                <a:ea typeface="DejaVu Sans"/>
              </a:rPr>
              <a:t>Clark Glymour, </a:t>
            </a:r>
            <a:endParaRPr b="0" lang="en-US" sz="2000" spc="-1" strike="noStrike">
              <a:latin typeface="Arial"/>
            </a:endParaRPr>
          </a:p>
          <a:p>
            <a:pPr>
              <a:lnSpc>
                <a:spcPct val="100000"/>
              </a:lnSpc>
            </a:pPr>
            <a:r>
              <a:rPr b="0" lang="en-US" sz="2000" spc="-1" strike="noStrike">
                <a:solidFill>
                  <a:srgbClr val="ffffd7"/>
                </a:solidFill>
                <a:latin typeface="Calibri"/>
                <a:ea typeface="DejaVu Sans"/>
              </a:rPr>
              <a:t>CMU</a:t>
            </a:r>
            <a:endParaRPr b="0" lang="en-US" sz="2000" spc="-1" strike="noStrike">
              <a:latin typeface="Arial"/>
            </a:endParaRPr>
          </a:p>
          <a:p>
            <a:pPr>
              <a:lnSpc>
                <a:spcPct val="100000"/>
              </a:lnSpc>
            </a:pPr>
            <a:r>
              <a:rPr b="0" lang="en-US" sz="2000" spc="-1" strike="noStrike">
                <a:solidFill>
                  <a:srgbClr val="ffffd7"/>
                </a:solidFill>
                <a:latin typeface="Calibri"/>
                <a:ea typeface="DejaVu Sans"/>
              </a:rPr>
              <a:t>Grant support:  NBIB,NIA</a:t>
            </a:r>
            <a:endParaRPr b="0" lang="en-US" sz="2000" spc="-1" strike="noStrike">
              <a:latin typeface="Arial"/>
            </a:endParaRPr>
          </a:p>
        </p:txBody>
      </p:sp>
      <p:sp>
        <p:nvSpPr>
          <p:cNvPr id="52" name="CustomShape 3"/>
          <p:cNvSpPr/>
          <p:nvPr/>
        </p:nvSpPr>
        <p:spPr>
          <a:xfrm>
            <a:off x="0" y="591480"/>
            <a:ext cx="11886840" cy="628632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000000"/>
                </a:solidFill>
                <a:latin typeface="Calibri"/>
                <a:ea typeface="DejaVu Sans"/>
              </a:rPr>
              <a:t>The model: </a:t>
            </a:r>
            <a:r>
              <a:rPr b="0" lang="en-US" sz="2000" spc="-1" strike="noStrike">
                <a:solidFill>
                  <a:srgbClr val="000000"/>
                </a:solidFill>
                <a:latin typeface="Calibri"/>
                <a:ea typeface="DejaVu Sans"/>
              </a:rPr>
              <a:t> Our group develops accurate and valid methods for estimating graph edges and orientations between nodes from brain activity at multiple time scales and data sources (MEG, EEG, fMRI). Using machine learning tools Bayes networks models are updated with data samples and statistical association tests. These models can be used in small scale (5-10 nodes) for testing CNS theories (ASD, SZH, etc.), and in large scale (1k-1m nodes; ) network complexity modeling can help to rethink mental illness as network communication failures.</a:t>
            </a:r>
            <a:endParaRPr b="0" lang="en-US" sz="2000" spc="-1" strike="noStrike">
              <a:latin typeface="Arial"/>
            </a:endParaRPr>
          </a:p>
          <a:p>
            <a:pPr>
              <a:lnSpc>
                <a:spcPct val="100000"/>
              </a:lnSpc>
            </a:pPr>
            <a:r>
              <a:rPr b="1" lang="en-US" sz="2000" spc="-1" strike="noStrike">
                <a:solidFill>
                  <a:srgbClr val="000000"/>
                </a:solidFill>
                <a:latin typeface="Calibri"/>
                <a:ea typeface="DejaVu Sans"/>
              </a:rPr>
              <a:t>What is new inside? </a:t>
            </a:r>
            <a:r>
              <a:rPr b="0" lang="en-US" sz="2000" spc="-1" strike="noStrike">
                <a:solidFill>
                  <a:srgbClr val="000000"/>
                </a:solidFill>
                <a:latin typeface="Calibri"/>
                <a:ea typeface="DejaVu Sans"/>
              </a:rPr>
              <a:t> We have developed model estimation methods focusing on: 1) Acyclic and, 2) Cyclic structures. Acyclic methods relevant to brain data are fGES and IMaGES. Such models assume that the joint probability distribution can be factored into individual conditional probabilities: </a:t>
            </a:r>
            <a:r>
              <a:rPr b="0" i="1" lang="en-US" sz="1800" spc="-1" strike="noStrike">
                <a:solidFill>
                  <a:srgbClr val="000000"/>
                </a:solidFill>
                <a:latin typeface="Calibri"/>
                <a:ea typeface="DejaVu Sans"/>
              </a:rPr>
              <a:t>P(A,B,...,Y, X)=P(A)P(B|A)...P(X|Y)</a:t>
            </a:r>
            <a:r>
              <a:rPr b="0" i="1" lang="en-US" sz="2000" spc="-1" strike="noStrike">
                <a:solidFill>
                  <a:srgbClr val="000000"/>
                </a:solidFill>
                <a:latin typeface="Calibri"/>
                <a:ea typeface="DejaVu Sans"/>
              </a:rPr>
              <a:t>,</a:t>
            </a:r>
            <a:r>
              <a:rPr b="0" lang="en-US" sz="2000" spc="-1" strike="noStrike">
                <a:solidFill>
                  <a:srgbClr val="000000"/>
                </a:solidFill>
                <a:latin typeface="Calibri"/>
                <a:ea typeface="DejaVu Sans"/>
              </a:rPr>
              <a:t> and then searches over candidate graphs across a series of individual datasets using a novel penalized likelihood: </a:t>
            </a:r>
            <a:r>
              <a:rPr b="0" lang="en-US" sz="1800" spc="-1" strike="noStrike">
                <a:solidFill>
                  <a:srgbClr val="000000"/>
                </a:solidFill>
                <a:latin typeface="Calibri"/>
                <a:ea typeface="DejaVu Sans"/>
              </a:rPr>
              <a:t>IMscore=-(2/m)</a:t>
            </a:r>
            <a:r>
              <a:rPr b="0" lang="en-US" sz="1800" spc="-1" strike="noStrike">
                <a:solidFill>
                  <a:srgbClr val="000000"/>
                </a:solidFill>
                <a:latin typeface="Noto Sans Kaithi"/>
                <a:ea typeface="Noto Sans Kaithi"/>
              </a:rPr>
              <a:t>Σ</a:t>
            </a:r>
            <a:r>
              <a:rPr b="0" lang="en-US" sz="1800" spc="-1" strike="noStrike" baseline="-25000">
                <a:solidFill>
                  <a:srgbClr val="000000"/>
                </a:solidFill>
                <a:latin typeface="Noto Sans Kaithi"/>
                <a:ea typeface="Noto Sans Kaithi"/>
              </a:rPr>
              <a:t>i</a:t>
            </a:r>
            <a:r>
              <a:rPr b="0" i="1" lang="en-US" sz="1800" spc="-1" strike="noStrike">
                <a:solidFill>
                  <a:srgbClr val="000000"/>
                </a:solidFill>
                <a:latin typeface="Calibri"/>
                <a:ea typeface="Noto Sans Kaithi"/>
              </a:rPr>
              <a:t>ln</a:t>
            </a:r>
            <a:r>
              <a:rPr b="0" lang="en-US" sz="1800" spc="-1" strike="noStrike">
                <a:solidFill>
                  <a:srgbClr val="000000"/>
                </a:solidFill>
                <a:latin typeface="Calibri"/>
                <a:ea typeface="Noto Sans Kaithi"/>
              </a:rPr>
              <a:t>(ML</a:t>
            </a:r>
            <a:r>
              <a:rPr b="0" lang="en-US" sz="1800" spc="-1" strike="noStrike" baseline="-25000">
                <a:solidFill>
                  <a:srgbClr val="000000"/>
                </a:solidFill>
                <a:latin typeface="Calibri"/>
                <a:ea typeface="Noto Sans Kaithi"/>
              </a:rPr>
              <a:t>i</a:t>
            </a:r>
            <a:r>
              <a:rPr b="0" lang="en-US" sz="1800" spc="-1" strike="noStrike">
                <a:solidFill>
                  <a:srgbClr val="000000"/>
                </a:solidFill>
                <a:latin typeface="Calibri"/>
                <a:ea typeface="Noto Sans Kaithi"/>
              </a:rPr>
              <a:t>)+ck</a:t>
            </a:r>
            <a:r>
              <a:rPr b="0" i="1" lang="en-US" sz="1800" spc="-1" strike="noStrike">
                <a:solidFill>
                  <a:srgbClr val="000000"/>
                </a:solidFill>
                <a:latin typeface="Calibri"/>
                <a:ea typeface="Noto Sans Kaithi"/>
              </a:rPr>
              <a:t>ln(</a:t>
            </a:r>
            <a:r>
              <a:rPr b="0" lang="en-US" sz="1800" spc="-1" strike="noStrike">
                <a:solidFill>
                  <a:srgbClr val="000000"/>
                </a:solidFill>
                <a:latin typeface="Calibri"/>
                <a:ea typeface="Noto Sans Kaithi"/>
              </a:rPr>
              <a:t>n) </a:t>
            </a:r>
            <a:r>
              <a:rPr b="0" lang="en-US" sz="2000" spc="-1" strike="noStrike">
                <a:solidFill>
                  <a:srgbClr val="000000"/>
                </a:solidFill>
                <a:latin typeface="Calibri"/>
                <a:ea typeface="Noto Sans Kaithi"/>
              </a:rPr>
              <a:t>(a modified BIC with </a:t>
            </a:r>
            <a:r>
              <a:rPr b="0" lang="en-US" sz="1800" spc="-1" strike="noStrike">
                <a:solidFill>
                  <a:srgbClr val="000000"/>
                </a:solidFill>
                <a:latin typeface="Calibri"/>
                <a:ea typeface="Noto Sans Kaithi"/>
              </a:rPr>
              <a:t>ML</a:t>
            </a:r>
            <a:r>
              <a:rPr b="0" lang="en-US" sz="1800" spc="-1" strike="noStrike" baseline="-25000">
                <a:solidFill>
                  <a:srgbClr val="000000"/>
                </a:solidFill>
                <a:latin typeface="Calibri"/>
                <a:ea typeface="Noto Sans Kaithi"/>
              </a:rPr>
              <a:t>i</a:t>
            </a:r>
            <a:r>
              <a:rPr b="0" lang="en-US" sz="2000" spc="-1" strike="noStrike">
                <a:solidFill>
                  <a:srgbClr val="000000"/>
                </a:solidFill>
                <a:latin typeface="Calibri"/>
                <a:ea typeface="Noto Sans Kaithi"/>
              </a:rPr>
              <a:t> being the max likelihood of dataset </a:t>
            </a:r>
            <a:r>
              <a:rPr b="0" lang="en-US" sz="1800" spc="-1" strike="noStrike">
                <a:solidFill>
                  <a:srgbClr val="000000"/>
                </a:solidFill>
                <a:latin typeface="Calibri"/>
                <a:ea typeface="Noto Sans Kaithi"/>
              </a:rPr>
              <a:t>i</a:t>
            </a:r>
            <a:r>
              <a:rPr b="0" lang="en-US" sz="2000" spc="-1" strike="noStrike">
                <a:solidFill>
                  <a:srgbClr val="000000"/>
                </a:solidFill>
                <a:latin typeface="Calibri"/>
                <a:ea typeface="Noto Sans Kaithi"/>
              </a:rPr>
              <a:t>, for </a:t>
            </a:r>
            <a:r>
              <a:rPr b="0" lang="en-US" sz="1800" spc="-1" strike="noStrike">
                <a:solidFill>
                  <a:srgbClr val="000000"/>
                </a:solidFill>
                <a:latin typeface="Calibri"/>
                <a:ea typeface="Noto Sans Kaithi"/>
              </a:rPr>
              <a:t>m</a:t>
            </a:r>
            <a:r>
              <a:rPr b="0" lang="en-US" sz="2000" spc="-1" strike="noStrike">
                <a:solidFill>
                  <a:srgbClr val="000000"/>
                </a:solidFill>
                <a:latin typeface="Calibri"/>
                <a:ea typeface="Noto Sans Kaithi"/>
              </a:rPr>
              <a:t> datasets of size </a:t>
            </a:r>
            <a:r>
              <a:rPr b="0" lang="en-US" sz="1800" spc="-1" strike="noStrike">
                <a:solidFill>
                  <a:srgbClr val="000000"/>
                </a:solidFill>
                <a:latin typeface="Calibri"/>
                <a:ea typeface="Noto Sans Kaithi"/>
              </a:rPr>
              <a:t>n</a:t>
            </a:r>
            <a:r>
              <a:rPr b="0" lang="en-US" sz="2000" spc="-1" strike="noStrike">
                <a:solidFill>
                  <a:srgbClr val="000000"/>
                </a:solidFill>
                <a:latin typeface="Calibri"/>
                <a:ea typeface="Noto Sans Kaithi"/>
              </a:rPr>
              <a:t>). A r</a:t>
            </a:r>
            <a:r>
              <a:rPr b="0" lang="en-US" sz="2000" spc="-1" strike="noStrike">
                <a:solidFill>
                  <a:srgbClr val="000000"/>
                </a:solidFill>
                <a:latin typeface="Calibri"/>
                <a:ea typeface="DejaVu Sans"/>
              </a:rPr>
              <a:t>ecent method, FASK, can identify cyclic brain graphs by using an orientation rule based on testing the next rule for each pair of adjacent nodes: If </a:t>
            </a:r>
            <a:r>
              <a:rPr b="0" lang="en-US" sz="1800" spc="-1" strike="noStrike">
                <a:solidFill>
                  <a:srgbClr val="000000"/>
                </a:solidFill>
                <a:latin typeface="Calibri"/>
                <a:ea typeface="DejaVu Sans"/>
              </a:rPr>
              <a:t>{</a:t>
            </a:r>
            <a:r>
              <a:rPr b="0" i="1" lang="en-US" sz="1800" spc="-1" strike="noStrike">
                <a:solidFill>
                  <a:srgbClr val="000000"/>
                </a:solidFill>
                <a:latin typeface="Calibri"/>
                <a:ea typeface="DejaVu Sans"/>
              </a:rPr>
              <a:t>E(XY|X&gt;0)/sqrt((E(X</a:t>
            </a:r>
            <a:r>
              <a:rPr b="0" i="1" lang="en-US" sz="1800" spc="-1" strike="noStrike" baseline="30000">
                <a:solidFill>
                  <a:srgbClr val="000000"/>
                </a:solidFill>
                <a:latin typeface="Calibri"/>
                <a:ea typeface="DejaVu Sans"/>
              </a:rPr>
              <a:t>2</a:t>
            </a:r>
            <a:r>
              <a:rPr b="0" i="1" lang="en-US" sz="1800" spc="-1" strike="noStrike">
                <a:solidFill>
                  <a:srgbClr val="000000"/>
                </a:solidFill>
                <a:latin typeface="Calibri"/>
                <a:ea typeface="DejaVu Sans"/>
              </a:rPr>
              <a:t>|X&gt;0)E(Y</a:t>
            </a:r>
            <a:r>
              <a:rPr b="0" i="1" lang="en-US" sz="1800" spc="-1" strike="noStrike" baseline="30000">
                <a:solidFill>
                  <a:srgbClr val="000000"/>
                </a:solidFill>
                <a:latin typeface="Calibri"/>
                <a:ea typeface="DejaVu Sans"/>
              </a:rPr>
              <a:t>2</a:t>
            </a:r>
            <a:r>
              <a:rPr b="0" i="1" lang="en-US" sz="1800" spc="-1" strike="noStrike">
                <a:solidFill>
                  <a:srgbClr val="000000"/>
                </a:solidFill>
                <a:latin typeface="Calibri"/>
                <a:ea typeface="DejaVu Sans"/>
              </a:rPr>
              <a:t>|X&gt;0))} &gt; {E(XY|Y&gt;0)/sqrt((E(X</a:t>
            </a:r>
            <a:r>
              <a:rPr b="0" i="1" lang="en-US" sz="1800" spc="-1" strike="noStrike" baseline="30000">
                <a:solidFill>
                  <a:srgbClr val="000000"/>
                </a:solidFill>
                <a:latin typeface="Calibri"/>
                <a:ea typeface="DejaVu Sans"/>
              </a:rPr>
              <a:t>2</a:t>
            </a:r>
            <a:r>
              <a:rPr b="0" i="1" lang="en-US" sz="1800" spc="-1" strike="noStrike">
                <a:solidFill>
                  <a:srgbClr val="000000"/>
                </a:solidFill>
                <a:latin typeface="Calibri"/>
                <a:ea typeface="DejaVu Sans"/>
              </a:rPr>
              <a:t>|Y&gt;0)E(Y</a:t>
            </a:r>
            <a:r>
              <a:rPr b="0" i="1" lang="en-US" sz="1800" spc="-1" strike="noStrike" baseline="30000">
                <a:solidFill>
                  <a:srgbClr val="000000"/>
                </a:solidFill>
                <a:latin typeface="Calibri"/>
                <a:ea typeface="DejaVu Sans"/>
              </a:rPr>
              <a:t>2</a:t>
            </a:r>
            <a:r>
              <a:rPr b="0" i="1" lang="en-US" sz="1800" spc="-1" strike="noStrike">
                <a:solidFill>
                  <a:srgbClr val="000000"/>
                </a:solidFill>
                <a:latin typeface="Calibri"/>
                <a:ea typeface="DejaVu Sans"/>
              </a:rPr>
              <a:t>|Y&gt;0))}</a:t>
            </a:r>
            <a:r>
              <a:rPr b="0" i="1" lang="en-US" sz="2000" spc="-1" strike="noStrike">
                <a:solidFill>
                  <a:srgbClr val="000000"/>
                </a:solidFill>
                <a:latin typeface="Calibri"/>
                <a:ea typeface="DejaVu Sans"/>
              </a:rPr>
              <a:t> </a:t>
            </a:r>
            <a:r>
              <a:rPr b="0" lang="en-US" sz="2000" spc="-1" strike="noStrike">
                <a:solidFill>
                  <a:srgbClr val="000000"/>
                </a:solidFill>
                <a:latin typeface="Calibri"/>
                <a:ea typeface="DejaVu Sans"/>
              </a:rPr>
              <a:t> then orient</a:t>
            </a:r>
            <a:r>
              <a:rPr b="0" i="1" lang="en-US" sz="2000" spc="-1" strike="noStrike">
                <a:solidFill>
                  <a:srgbClr val="000000"/>
                </a:solidFill>
                <a:latin typeface="Calibri"/>
                <a:ea typeface="DejaVu Sans"/>
              </a:rPr>
              <a:t> </a:t>
            </a:r>
            <a:r>
              <a:rPr b="0" i="1" lang="en-US" sz="1800" spc="-1" strike="noStrike">
                <a:solidFill>
                  <a:srgbClr val="000000"/>
                </a:solidFill>
                <a:latin typeface="Calibri"/>
                <a:ea typeface="DejaVu Sans"/>
              </a:rPr>
              <a:t>X -&gt;Y</a:t>
            </a:r>
            <a:r>
              <a:rPr b="0" i="1" lang="en-US" sz="2000" spc="-1" strike="noStrike">
                <a:solidFill>
                  <a:srgbClr val="000000"/>
                </a:solidFill>
                <a:latin typeface="Calibri"/>
                <a:ea typeface="DejaVu Sans"/>
              </a:rPr>
              <a:t>.</a:t>
            </a:r>
            <a:r>
              <a:rPr b="0" lang="en-US" sz="2000" spc="-1" strike="noStrike">
                <a:solidFill>
                  <a:srgbClr val="000000"/>
                </a:solidFill>
                <a:latin typeface="Calibri"/>
                <a:ea typeface="DejaVu Sans"/>
              </a:rPr>
              <a:t> Extensive simulations and real data applications have shown the accuracy of FASK to recover cyclic structures of increasing complexity.</a:t>
            </a:r>
            <a:endParaRPr b="0" lang="en-US" sz="2000" spc="-1" strike="noStrike">
              <a:latin typeface="Arial"/>
            </a:endParaRPr>
          </a:p>
          <a:p>
            <a:pPr>
              <a:lnSpc>
                <a:spcPct val="100000"/>
              </a:lnSpc>
            </a:pPr>
            <a:r>
              <a:rPr b="1" lang="en-US" sz="2000" spc="-1" strike="noStrike">
                <a:solidFill>
                  <a:srgbClr val="000000"/>
                </a:solidFill>
                <a:latin typeface="Calibri"/>
                <a:ea typeface="DejaVu Sans"/>
              </a:rPr>
              <a:t>Why is this important? </a:t>
            </a:r>
            <a:r>
              <a:rPr b="0" lang="en-US" sz="2000" spc="-1" strike="noStrike">
                <a:solidFill>
                  <a:srgbClr val="000000"/>
                </a:solidFill>
                <a:latin typeface="Calibri"/>
                <a:ea typeface="DejaVu Sans"/>
              </a:rPr>
              <a:t>Prior to FASK there was no such algorithm to find </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all possible cyclic graphs in neuroscience data allowing for novel bio-markers of </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various mental illness and diseases of aging (eg. Alzheimer’s).</a:t>
            </a:r>
            <a:endParaRPr b="0" lang="en-US" sz="2000" spc="-1" strike="noStrike">
              <a:latin typeface="Arial"/>
            </a:endParaRPr>
          </a:p>
          <a:p>
            <a:pPr>
              <a:lnSpc>
                <a:spcPct val="100000"/>
              </a:lnSpc>
            </a:pPr>
            <a:r>
              <a:rPr b="1" lang="en-US" sz="2000" spc="-1" strike="noStrike">
                <a:solidFill>
                  <a:srgbClr val="000000"/>
                </a:solidFill>
                <a:latin typeface="Calibri"/>
                <a:ea typeface="DejaVu Sans"/>
              </a:rPr>
              <a:t>End users:  </a:t>
            </a:r>
            <a:r>
              <a:rPr b="0" lang="en-US" sz="2000" spc="-1" strike="noStrike">
                <a:solidFill>
                  <a:srgbClr val="000000"/>
                </a:solidFill>
                <a:latin typeface="Calibri"/>
                <a:ea typeface="DejaVu Sans"/>
              </a:rPr>
              <a:t>Any one with a need to find cycles in neuroscience data, fMRI, EEG, </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MEG and neural spike trains. Even with 1k nodes search is fast on most clients, </a:t>
            </a:r>
            <a:endParaRPr b="0" lang="en-US" sz="2000" spc="-1" strike="noStrike">
              <a:latin typeface="Arial"/>
            </a:endParaRPr>
          </a:p>
          <a:p>
            <a:pPr>
              <a:lnSpc>
                <a:spcPct val="100000"/>
              </a:lnSpc>
            </a:pPr>
            <a:r>
              <a:rPr b="0" lang="en-US" sz="2000" spc="-1" strike="noStrike">
                <a:solidFill>
                  <a:srgbClr val="000000"/>
                </a:solidFill>
                <a:latin typeface="Calibri"/>
                <a:ea typeface="DejaVu Sans"/>
              </a:rPr>
              <a:t>and identifies a cyclic graph within minutes (fig insert 1k nodes 87k edges).</a:t>
            </a:r>
            <a:endParaRPr b="0" lang="en-US" sz="2000" spc="-1" strike="noStrike">
              <a:latin typeface="Arial"/>
            </a:endParaRPr>
          </a:p>
        </p:txBody>
      </p:sp>
      <p:pic>
        <p:nvPicPr>
          <p:cNvPr id="53" name="" descr=""/>
          <p:cNvPicPr/>
          <p:nvPr/>
        </p:nvPicPr>
        <p:blipFill>
          <a:blip r:embed="rId7"/>
          <a:stretch/>
        </p:blipFill>
        <p:spPr>
          <a:xfrm>
            <a:off x="10827720" y="4872600"/>
            <a:ext cx="1219680" cy="91440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191</TotalTime>
  <Application>LibreOffice/6.1.3.2$Linux_X86_64 LibreOffice_project/86daf60bf00efa86ad547e59e09d6bb77c699acb</Application>
  <Words>1128</Words>
  <Paragraphs>81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2019-02-06T14:40:55Z</dcterms:created>
  <dc:creator>Peng, Grace (NIH/NIBIB) [E]</dc:creator>
  <dc:description/>
  <dc:language>en-US</dc:language>
  <cp:lastModifiedBy/>
  <dcterms:modified xsi:type="dcterms:W3CDTF">2019-02-24T14:40:21Z</dcterms:modified>
  <cp:revision>29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2</vt:i4>
  </property>
</Properties>
</file>